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75" r:id="rId6"/>
    <p:sldId id="259" r:id="rId7"/>
    <p:sldId id="264" r:id="rId8"/>
    <p:sldId id="260" r:id="rId9"/>
    <p:sldId id="261" r:id="rId10"/>
    <p:sldId id="265" r:id="rId11"/>
    <p:sldId id="276" r:id="rId12"/>
    <p:sldId id="262" r:id="rId13"/>
    <p:sldId id="266" r:id="rId14"/>
    <p:sldId id="267" r:id="rId15"/>
    <p:sldId id="274" r:id="rId16"/>
    <p:sldId id="277" r:id="rId17"/>
    <p:sldId id="268" r:id="rId18"/>
    <p:sldId id="269" r:id="rId19"/>
    <p:sldId id="278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54E7-8A79-4155-87DF-87B3BC6B65DE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EABA-A91C-44BC-9657-AB6D5F9B14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ogotowieflagowe.pl/images/artykuly/symbolika_geograficzna_herbow_miast_polskich/Tarnobrzeg_herb_wlasnosci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2486025" cy="27432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362075"/>
          </a:xfrm>
        </p:spPr>
        <p:txBody>
          <a:bodyPr/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smtClean="0"/>
              <a:t>TOWN</a:t>
            </a:r>
            <a:r>
              <a:rPr lang="pl-PL" dirty="0" smtClean="0"/>
              <a:t> </a:t>
            </a:r>
            <a:r>
              <a:rPr lang="pl-PL" dirty="0" smtClean="0"/>
              <a:t>of Tarnobrzeg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83568" y="479715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And </a:t>
            </a:r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err="1" smtClean="0"/>
              <a:t>town</a:t>
            </a:r>
            <a:r>
              <a:rPr lang="pl-PL" sz="4000" dirty="0" smtClean="0"/>
              <a:t> of </a:t>
            </a:r>
            <a:r>
              <a:rPr lang="pl-PL" sz="4000" dirty="0" err="1" smtClean="0"/>
              <a:t>Zaltbommel</a:t>
            </a:r>
            <a:r>
              <a:rPr lang="pl-PL" sz="4000" dirty="0" smtClean="0"/>
              <a:t> – </a:t>
            </a:r>
            <a:r>
              <a:rPr lang="pl-PL" sz="4000" dirty="0" err="1" smtClean="0"/>
              <a:t>history</a:t>
            </a:r>
            <a:r>
              <a:rPr lang="pl-PL" sz="4000" dirty="0" smtClean="0"/>
              <a:t> </a:t>
            </a:r>
            <a:r>
              <a:rPr lang="pl-PL" sz="4000" dirty="0" err="1" smtClean="0"/>
              <a:t>compared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Monastery of </a:t>
            </a:r>
            <a:r>
              <a:rPr lang="pl-PL" dirty="0" err="1" smtClean="0"/>
              <a:t>Dominican</a:t>
            </a:r>
            <a:r>
              <a:rPr lang="pl-PL" dirty="0" smtClean="0"/>
              <a:t> Order(</a:t>
            </a:r>
            <a:r>
              <a:rPr lang="pl-PL" dirty="0" err="1" smtClean="0"/>
              <a:t>today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\\SBS2008\redirected$\student370d\Pulpit\zalaczniki\photo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65764"/>
            <a:ext cx="6065757" cy="454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3971924" cy="3511552"/>
          </a:xfrm>
        </p:spPr>
        <p:txBody>
          <a:bodyPr>
            <a:norm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Monastery – </a:t>
            </a:r>
            <a:br>
              <a:rPr lang="pl-PL" dirty="0" smtClean="0"/>
            </a:br>
            <a:r>
              <a:rPr lang="pl-PL" dirty="0" err="1" smtClean="0"/>
              <a:t>Zaltbommel’s</a:t>
            </a:r>
            <a:r>
              <a:rPr lang="pl-PL" dirty="0" smtClean="0"/>
              <a:t> </a:t>
            </a:r>
            <a:r>
              <a:rPr lang="pl-PL" dirty="0" err="1" smtClean="0"/>
              <a:t>version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3794" name="Picture 2" descr="https://upload.wikimedia.org/wikipedia/commons/5/5e/Zaltbommel_-_Sint_Maartenskerk_-_Panorama_van_de_toren_final_medium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8054"/>
            <a:ext cx="4051189" cy="664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finished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1706</a:t>
            </a:r>
          </a:p>
          <a:p>
            <a:r>
              <a:rPr lang="pl-PL" dirty="0" smtClean="0"/>
              <a:t>A </a:t>
            </a:r>
            <a:r>
              <a:rPr lang="pl-PL" dirty="0" err="1" smtClean="0"/>
              <a:t>saint</a:t>
            </a:r>
            <a:r>
              <a:rPr lang="pl-PL" dirty="0" smtClean="0"/>
              <a:t> painting </a:t>
            </a:r>
            <a:r>
              <a:rPr lang="pl-PL" dirty="0" err="1" smtClean="0"/>
              <a:t>showing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Mother</a:t>
            </a:r>
            <a:r>
              <a:rPr lang="pl-PL" dirty="0" smtClean="0"/>
              <a:t> of </a:t>
            </a:r>
            <a:r>
              <a:rPr lang="pl-PL" dirty="0" err="1" smtClean="0"/>
              <a:t>God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be </a:t>
            </a:r>
            <a:r>
              <a:rPr lang="pl-PL" dirty="0" err="1" smtClean="0"/>
              <a:t>found</a:t>
            </a:r>
            <a:r>
              <a:rPr lang="pl-PL" dirty="0" smtClean="0"/>
              <a:t> </a:t>
            </a:r>
            <a:r>
              <a:rPr lang="pl-PL" dirty="0" err="1" smtClean="0"/>
              <a:t>above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church’s</a:t>
            </a:r>
            <a:r>
              <a:rPr lang="pl-PL" dirty="0" smtClean="0"/>
              <a:t> </a:t>
            </a:r>
            <a:r>
              <a:rPr lang="pl-PL" dirty="0" err="1" smtClean="0"/>
              <a:t>altar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Monastery of </a:t>
            </a:r>
            <a:r>
              <a:rPr kumimoji="0" lang="pl-P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Dominican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Order</a:t>
            </a:r>
          </a:p>
        </p:txBody>
      </p:sp>
      <p:pic>
        <p:nvPicPr>
          <p:cNvPr id="10242" name="Picture 2" descr="C:\Users\student370d\Tarnobrz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286148" cy="414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 Hall(past)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\\SBS2008\redirected$\student377d\Pulpit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146085" cy="4916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 Hall(</a:t>
            </a:r>
            <a:r>
              <a:rPr lang="pl-PL" dirty="0" err="1" smtClean="0"/>
              <a:t>today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\\SBS2008\redirected$\student377d\Pulpit\asdasd\photo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28728" y="1428736"/>
            <a:ext cx="6477013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 Hall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placed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same spot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to be a </a:t>
            </a:r>
            <a:r>
              <a:rPr lang="pl-PL" dirty="0" err="1" smtClean="0"/>
              <a:t>Jewish</a:t>
            </a:r>
            <a:r>
              <a:rPr lang="pl-PL" dirty="0" smtClean="0"/>
              <a:t> </a:t>
            </a:r>
            <a:r>
              <a:rPr lang="pl-PL" dirty="0" err="1" smtClean="0"/>
              <a:t>Cemetery</a:t>
            </a:r>
            <a:endParaRPr lang="pl-PL" dirty="0" smtClean="0"/>
          </a:p>
          <a:p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Cemetery</a:t>
            </a:r>
            <a:r>
              <a:rPr lang="pl-PL" dirty="0" smtClean="0"/>
              <a:t> was </a:t>
            </a:r>
            <a:r>
              <a:rPr lang="pl-PL" dirty="0" err="1" smtClean="0"/>
              <a:t>founded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XVII </a:t>
            </a:r>
            <a:r>
              <a:rPr lang="pl-PL" dirty="0" err="1" smtClean="0"/>
              <a:t>century</a:t>
            </a:r>
            <a:endParaRPr lang="pl-PL" dirty="0" smtClean="0"/>
          </a:p>
          <a:p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completly</a:t>
            </a:r>
            <a:r>
              <a:rPr lang="pl-PL" dirty="0" smtClean="0"/>
              <a:t> </a:t>
            </a:r>
            <a:r>
              <a:rPr lang="pl-PL" dirty="0" err="1" smtClean="0"/>
              <a:t>destroyed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WWII by german </a:t>
            </a:r>
            <a:r>
              <a:rPr lang="pl-PL" dirty="0" err="1" smtClean="0"/>
              <a:t>soldiers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Market – </a:t>
            </a:r>
            <a:r>
              <a:rPr lang="pl-PL" dirty="0" err="1" smtClean="0"/>
              <a:t>Zaltbommel’s</a:t>
            </a:r>
            <a:r>
              <a:rPr lang="pl-PL" dirty="0" smtClean="0"/>
              <a:t> </a:t>
            </a:r>
            <a:r>
              <a:rPr lang="pl-PL" dirty="0" err="1" smtClean="0"/>
              <a:t>version</a:t>
            </a:r>
            <a:endParaRPr lang="pl-PL" dirty="0"/>
          </a:p>
        </p:txBody>
      </p:sp>
      <p:pic>
        <p:nvPicPr>
          <p:cNvPr id="4" name="Symbol zastępczy zawartości 3" descr="Markt Zaltbomm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Library</a:t>
            </a:r>
            <a:r>
              <a:rPr lang="pl-PL" dirty="0" smtClean="0"/>
              <a:t>/</a:t>
            </a:r>
            <a:r>
              <a:rPr lang="pl-PL" dirty="0" err="1" smtClean="0"/>
              <a:t>Synagogue</a:t>
            </a:r>
            <a:r>
              <a:rPr lang="pl-PL" dirty="0" smtClean="0"/>
              <a:t>(past)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\\SBS2008\redirected$\student377d\Pulpit\image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58048" cy="5001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Library</a:t>
            </a:r>
            <a:r>
              <a:rPr lang="pl-PL" dirty="0" smtClean="0"/>
              <a:t>/</a:t>
            </a:r>
            <a:r>
              <a:rPr lang="pl-PL" dirty="0" err="1" smtClean="0"/>
              <a:t>Synagogue</a:t>
            </a:r>
            <a:r>
              <a:rPr lang="pl-PL" dirty="0" smtClean="0"/>
              <a:t>(</a:t>
            </a:r>
            <a:r>
              <a:rPr lang="pl-PL" dirty="0" err="1" smtClean="0"/>
              <a:t>today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\\SBS2008\redirected$\student377d\Pulpit\asdasd\photo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428728" y="1571612"/>
            <a:ext cx="6388059" cy="4791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Synagogue</a:t>
            </a:r>
            <a:r>
              <a:rPr lang="pl-PL" dirty="0" smtClean="0"/>
              <a:t> – </a:t>
            </a:r>
            <a:r>
              <a:rPr lang="pl-PL" dirty="0" err="1" smtClean="0"/>
              <a:t>Zaltbommel’s</a:t>
            </a:r>
            <a:r>
              <a:rPr lang="pl-PL" dirty="0" smtClean="0"/>
              <a:t> </a:t>
            </a:r>
            <a:r>
              <a:rPr lang="pl-PL" dirty="0" err="1" smtClean="0"/>
              <a:t>version</a:t>
            </a:r>
            <a:endParaRPr lang="pl-PL" dirty="0"/>
          </a:p>
        </p:txBody>
      </p:sp>
      <p:pic>
        <p:nvPicPr>
          <p:cNvPr id="4" name="Symbol zastępczy zawartości 3" descr="Zaltbommel_vm.Synagoge_vm.Confectiefabriek_Gld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42030"/>
            <a:ext cx="5760640" cy="38423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Tarnowski’s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(past)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32" name="Picture 8" descr="\\SBS2008\redirected$\student377d\Pulpit\image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715304" cy="4521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Jewish</a:t>
            </a:r>
            <a:r>
              <a:rPr lang="pl-PL" dirty="0" smtClean="0"/>
              <a:t> </a:t>
            </a:r>
            <a:r>
              <a:rPr lang="pl-PL" dirty="0" err="1" smtClean="0"/>
              <a:t>Cementery</a:t>
            </a:r>
            <a:r>
              <a:rPr lang="pl-PL" dirty="0" smtClean="0"/>
              <a:t>(past)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\\SBS2008\redirected$\student377d\Pulpit\image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411636"/>
            <a:ext cx="6840760" cy="482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Jewish</a:t>
            </a:r>
            <a:r>
              <a:rPr lang="pl-PL" dirty="0" smtClean="0"/>
              <a:t> </a:t>
            </a:r>
            <a:r>
              <a:rPr lang="pl-PL" dirty="0" err="1" smtClean="0"/>
              <a:t>Cemetery</a:t>
            </a:r>
            <a:r>
              <a:rPr lang="pl-PL" dirty="0" smtClean="0"/>
              <a:t>(</a:t>
            </a:r>
            <a:r>
              <a:rPr lang="pl-PL" dirty="0" err="1" smtClean="0"/>
              <a:t>today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\\SBS2008\redirected$\student377d\Pulpit\asdasd\photo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00166" y="1643050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Jewish</a:t>
            </a:r>
            <a:r>
              <a:rPr lang="pl-PL" dirty="0" smtClean="0"/>
              <a:t> </a:t>
            </a:r>
            <a:r>
              <a:rPr lang="pl-PL" dirty="0" err="1" smtClean="0"/>
              <a:t>Cemetery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founded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1930</a:t>
            </a:r>
          </a:p>
          <a:p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ruined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WWII by </a:t>
            </a:r>
            <a:r>
              <a:rPr lang="pl-PL" dirty="0" err="1" smtClean="0"/>
              <a:t>nazis</a:t>
            </a:r>
            <a:r>
              <a:rPr lang="pl-PL" dirty="0" smtClean="0"/>
              <a:t>, </a:t>
            </a:r>
            <a:r>
              <a:rPr lang="pl-PL" dirty="0" err="1" smtClean="0"/>
              <a:t>gerries</a:t>
            </a:r>
            <a:r>
              <a:rPr lang="pl-PL" dirty="0" smtClean="0"/>
              <a:t> and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bitches</a:t>
            </a:r>
            <a:endParaRPr lang="pl-PL" dirty="0" smtClean="0"/>
          </a:p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4 </a:t>
            </a:r>
            <a:r>
              <a:rPr lang="pl-PL" dirty="0" err="1" smtClean="0"/>
              <a:t>gravestones</a:t>
            </a:r>
            <a:r>
              <a:rPr lang="pl-PL" dirty="0" smtClean="0"/>
              <a:t> </a:t>
            </a:r>
            <a:r>
              <a:rPr lang="pl-PL" dirty="0" err="1" smtClean="0"/>
              <a:t>left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Jewish</a:t>
            </a:r>
            <a:r>
              <a:rPr lang="pl-PL" dirty="0" smtClean="0"/>
              <a:t> </a:t>
            </a:r>
            <a:r>
              <a:rPr lang="pl-PL" dirty="0" err="1" smtClean="0"/>
              <a:t>Cemetery</a:t>
            </a:r>
            <a:r>
              <a:rPr lang="pl-PL" dirty="0" smtClean="0"/>
              <a:t> – </a:t>
            </a:r>
            <a:br>
              <a:rPr lang="pl-PL" dirty="0" smtClean="0"/>
            </a:br>
            <a:r>
              <a:rPr lang="pl-PL" dirty="0" err="1" smtClean="0"/>
              <a:t>Zaltbommel’s</a:t>
            </a:r>
            <a:r>
              <a:rPr lang="pl-PL" dirty="0" smtClean="0"/>
              <a:t> </a:t>
            </a:r>
            <a:r>
              <a:rPr lang="pl-PL" dirty="0" err="1" smtClean="0"/>
              <a:t>version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http://www.google.pl/url?sa=i&amp;source=images&amp;cd=&amp;docid=M8TQQThaaNOyDM&amp;tbnid=VqjPy42G_OnpDM:&amp;ved=0CAUQjBwwAA&amp;url=http%3A%2F%2Fcdn4.vtourist.com%2F15%2F1560573-ZALTBOMMEL_JEWISH_CEMETERY_Zaltbommel.jpg&amp;ei=nr1iUYzJF8Xl4QT234DQBA&amp;psig=AFQjCNEtE26fzmLMBzjuG8L-Z1cIK8GfuA&amp;ust=1365511966416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215238" cy="439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Tarnowski’s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(</a:t>
            </a:r>
            <a:r>
              <a:rPr lang="pl-PL" dirty="0" err="1" smtClean="0"/>
              <a:t>today</a:t>
            </a:r>
            <a:r>
              <a:rPr lang="pl-PL" dirty="0" smtClean="0"/>
              <a:t>) </a:t>
            </a:r>
            <a:endParaRPr lang="pl-PL" dirty="0"/>
          </a:p>
        </p:txBody>
      </p:sp>
      <p:pic>
        <p:nvPicPr>
          <p:cNvPr id="4" name="Symbol zastępczy zawartości 3" descr="photo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Tarnowski’s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XV </a:t>
            </a:r>
            <a:r>
              <a:rPr lang="pl-PL" dirty="0" err="1" smtClean="0"/>
              <a:t>century</a:t>
            </a:r>
            <a:endParaRPr lang="pl-PL" dirty="0" smtClean="0"/>
          </a:p>
          <a:p>
            <a:r>
              <a:rPr lang="pl-PL" dirty="0" smtClean="0"/>
              <a:t>First </a:t>
            </a:r>
            <a:r>
              <a:rPr lang="pl-PL" dirty="0" err="1" smtClean="0"/>
              <a:t>it</a:t>
            </a:r>
            <a:r>
              <a:rPr lang="pl-PL" dirty="0" smtClean="0"/>
              <a:t> was a </a:t>
            </a:r>
            <a:r>
              <a:rPr lang="pl-PL" dirty="0" err="1" smtClean="0"/>
              <a:t>defense</a:t>
            </a:r>
            <a:r>
              <a:rPr lang="pl-PL" dirty="0" smtClean="0"/>
              <a:t> fort</a:t>
            </a:r>
          </a:p>
          <a:p>
            <a:r>
              <a:rPr lang="pl-PL" dirty="0" err="1" smtClean="0"/>
              <a:t>Later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adapted</a:t>
            </a:r>
            <a:r>
              <a:rPr lang="pl-PL" dirty="0" smtClean="0"/>
              <a:t> by </a:t>
            </a:r>
            <a:r>
              <a:rPr lang="pl-PL" dirty="0" err="1" smtClean="0"/>
              <a:t>Tarnowski’s</a:t>
            </a:r>
            <a:r>
              <a:rPr lang="pl-PL" dirty="0" smtClean="0"/>
              <a:t> </a:t>
            </a:r>
            <a:r>
              <a:rPr lang="pl-PL" dirty="0" err="1" smtClean="0"/>
              <a:t>falmily</a:t>
            </a:r>
            <a:r>
              <a:rPr lang="pl-PL" dirty="0" smtClean="0"/>
              <a:t> and </a:t>
            </a:r>
            <a:r>
              <a:rPr lang="pl-PL" dirty="0" err="1" smtClean="0"/>
              <a:t>became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mansion</a:t>
            </a:r>
            <a:endParaRPr lang="pl-PL" dirty="0" smtClean="0"/>
          </a:p>
          <a:p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used</a:t>
            </a:r>
            <a:r>
              <a:rPr lang="pl-PL" dirty="0" smtClean="0"/>
              <a:t> as a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Nowadays</a:t>
            </a:r>
            <a:r>
              <a:rPr lang="pl-PL" dirty="0" smtClean="0"/>
              <a:t> </a:t>
            </a:r>
            <a:r>
              <a:rPr lang="pl-PL" dirty="0" err="1" smtClean="0"/>
              <a:t>it’s</a:t>
            </a:r>
            <a:r>
              <a:rPr lang="pl-PL" dirty="0" smtClean="0"/>
              <a:t> a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Tarnowski’s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 – </a:t>
            </a:r>
            <a:br>
              <a:rPr lang="pl-PL" dirty="0" smtClean="0"/>
            </a:br>
            <a:r>
              <a:rPr lang="pl-PL" dirty="0" err="1" smtClean="0"/>
              <a:t>Zaltbommel’s</a:t>
            </a:r>
            <a:r>
              <a:rPr lang="pl-PL" dirty="0" smtClean="0"/>
              <a:t> </a:t>
            </a:r>
            <a:r>
              <a:rPr lang="pl-PL" dirty="0" err="1" smtClean="0"/>
              <a:t>version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http://www.oppadinnederland.nl/userfiles/image/shwElem/2991/p0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490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Granary</a:t>
            </a:r>
            <a:r>
              <a:rPr lang="pl-PL" dirty="0" smtClean="0"/>
              <a:t>(past)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\\SBS2008\redirected$\student377d\Pulpit\image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81861" cy="516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</a:t>
            </a:r>
            <a:r>
              <a:rPr lang="pl-PL" dirty="0" err="1" smtClean="0"/>
              <a:t>ranary</a:t>
            </a:r>
            <a:endParaRPr lang="pl-PL" dirty="0"/>
          </a:p>
        </p:txBody>
      </p:sp>
      <p:pic>
        <p:nvPicPr>
          <p:cNvPr id="4" name="Symbol zastępczy zawartości 3" descr="photo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Granary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 1843</a:t>
            </a:r>
          </a:p>
          <a:p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burnt</a:t>
            </a:r>
            <a:r>
              <a:rPr lang="pl-PL" dirty="0" smtClean="0"/>
              <a:t> down  </a:t>
            </a:r>
          </a:p>
          <a:p>
            <a:endParaRPr lang="pl-PL" dirty="0" smtClean="0"/>
          </a:p>
          <a:p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rebuilt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/>
              <a:t> </a:t>
            </a:r>
            <a:r>
              <a:rPr lang="pl-PL" dirty="0" smtClean="0"/>
              <a:t>1991</a:t>
            </a:r>
          </a:p>
          <a:p>
            <a:r>
              <a:rPr lang="pl-PL" dirty="0" err="1" smtClean="0"/>
              <a:t>Now</a:t>
            </a:r>
            <a:r>
              <a:rPr lang="pl-PL" dirty="0" smtClean="0"/>
              <a:t>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serves</a:t>
            </a:r>
            <a:r>
              <a:rPr lang="pl-PL" dirty="0" smtClean="0"/>
              <a:t> as a </a:t>
            </a:r>
            <a:r>
              <a:rPr lang="pl-PL" dirty="0" err="1" smtClean="0"/>
              <a:t>museum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8194" name="Picture 2" descr="C:\Users\student370d\z6706652W,Plonie-zabytkowy-spichlerz-w-Tarnobrze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85926"/>
            <a:ext cx="424460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Monastery of </a:t>
            </a:r>
            <a:r>
              <a:rPr lang="pl-PL" dirty="0" err="1" smtClean="0"/>
              <a:t>Dominican</a:t>
            </a:r>
            <a:r>
              <a:rPr lang="pl-PL" dirty="0" smtClean="0"/>
              <a:t> Order(past)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\\SBS2008\redirected$\student377d\Pulpit\image(5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83029"/>
            <a:ext cx="6715172" cy="5013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192</Words>
  <Application>Microsoft Office PowerPoint</Application>
  <PresentationFormat>Pokaz na ekranie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The TOWN of Tarnobrzeg</vt:lpstr>
      <vt:lpstr>Tarnowski’s Castle(past) </vt:lpstr>
      <vt:lpstr>Tarnowski’s Castle(today) </vt:lpstr>
      <vt:lpstr>Tarnowski’s Castle</vt:lpstr>
      <vt:lpstr>Tarnowski’s Castle –  Zaltbommel’s version</vt:lpstr>
      <vt:lpstr>Granary(past)</vt:lpstr>
      <vt:lpstr>Granary</vt:lpstr>
      <vt:lpstr>Granary</vt:lpstr>
      <vt:lpstr>The Monastery of Dominican Order(past)</vt:lpstr>
      <vt:lpstr>The Monastery of Dominican Order(today)</vt:lpstr>
      <vt:lpstr>The Monastery –  Zaltbommel’s version</vt:lpstr>
      <vt:lpstr>Slajd 12</vt:lpstr>
      <vt:lpstr>Market Hall(past) </vt:lpstr>
      <vt:lpstr>Market Hall(today)</vt:lpstr>
      <vt:lpstr>Market Hall</vt:lpstr>
      <vt:lpstr>Market – Zaltbommel’s version</vt:lpstr>
      <vt:lpstr>Library/Synagogue(past)</vt:lpstr>
      <vt:lpstr>Library/Synagogue(today)</vt:lpstr>
      <vt:lpstr>Synagogue – Zaltbommel’s version</vt:lpstr>
      <vt:lpstr>Jewish Cementery(past)</vt:lpstr>
      <vt:lpstr>Jewish Cemetery(today)</vt:lpstr>
      <vt:lpstr>Jewish Cemetery</vt:lpstr>
      <vt:lpstr>Jewish Cemetery –  Zaltbommel’s version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 of Tarnobrzeg</dc:title>
  <dc:creator>student370d</dc:creator>
  <cp:lastModifiedBy>Home</cp:lastModifiedBy>
  <cp:revision>19</cp:revision>
  <dcterms:created xsi:type="dcterms:W3CDTF">2013-04-08T11:19:30Z</dcterms:created>
  <dcterms:modified xsi:type="dcterms:W3CDTF">2013-06-17T16:51:44Z</dcterms:modified>
</cp:coreProperties>
</file>