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6B79C0-EEBA-4BD1-8060-22498B032DFD}" type="datetimeFigureOut">
              <a:rPr lang="pl-PL" smtClean="0"/>
              <a:t>2013-06-15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108E0E-08FC-42E1-A9EC-7897C44CB32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%C3%B5lvamaa" TargetMode="External"/><Relationship Id="rId2" Type="http://schemas.openxmlformats.org/officeDocument/2006/relationships/hyperlink" Target="http://pl.wikipedia.org/wiki/Estoni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pl.wikipedia.org/wiki/Gmina_P%C3%B5lv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rowincja_P%C3%B5lva" TargetMode="External"/><Relationship Id="rId2" Type="http://schemas.openxmlformats.org/officeDocument/2006/relationships/hyperlink" Target="http://pl.wikipedia.org/wiki/Esto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%C3%B5lvamaa" TargetMode="External"/><Relationship Id="rId2" Type="http://schemas.openxmlformats.org/officeDocument/2006/relationships/hyperlink" Target="http://pl.wikipedia.org/wiki/Estoni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hyperlink" Target="http://pl.wikipedia.org/wiki/Gmina_K%C3%B5lles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385380"/>
          </a:xfrm>
        </p:spPr>
        <p:txBody>
          <a:bodyPr/>
          <a:lstStyle/>
          <a:p>
            <a:r>
              <a:rPr lang="pl-PL" sz="4000" dirty="0" smtClean="0"/>
              <a:t>5 – 9 maj 2013</a:t>
            </a:r>
          </a:p>
          <a:p>
            <a:endParaRPr lang="pl-PL" sz="4000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ESTONIA</a:t>
            </a:r>
            <a:br>
              <a:rPr lang="pl-PL" dirty="0" smtClean="0"/>
            </a:br>
            <a:r>
              <a:rPr lang="pl-PL" i="1" dirty="0" smtClean="0"/>
              <a:t>New </a:t>
            </a:r>
            <a:r>
              <a:rPr lang="pl-PL" i="1" dirty="0" err="1" smtClean="0"/>
              <a:t>Ways</a:t>
            </a:r>
            <a:r>
              <a:rPr lang="pl-PL" i="1" dirty="0" smtClean="0"/>
              <a:t> of </a:t>
            </a:r>
            <a:r>
              <a:rPr lang="pl-PL" i="1" dirty="0" err="1" smtClean="0"/>
              <a:t>Living</a:t>
            </a:r>
            <a:endParaRPr lang="pl-PL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o</a:t>
            </a:r>
            <a:r>
              <a:rPr lang="pl-PL" dirty="0" smtClean="0"/>
              <a:t>aza ciszy i spokoju, pełna pozytywnej energii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wieś w </a:t>
            </a:r>
            <a:r>
              <a:rPr lang="pl-PL" dirty="0" smtClean="0">
                <a:hlinkClick r:id="rId2" tooltip="Estonia"/>
              </a:rPr>
              <a:t>Estonii</a:t>
            </a:r>
            <a:r>
              <a:rPr lang="pl-PL" dirty="0" smtClean="0"/>
              <a:t>, w </a:t>
            </a:r>
            <a:r>
              <a:rPr lang="pl-PL" dirty="0" smtClean="0">
                <a:hlinkClick r:id="rId3" tooltip="Põlvamaa"/>
              </a:rPr>
              <a:t>prowincji </a:t>
            </a:r>
            <a:r>
              <a:rPr lang="pl-PL" dirty="0" err="1" smtClean="0">
                <a:hlinkClick r:id="rId3" tooltip="Põlvamaa"/>
              </a:rPr>
              <a:t>Põlva</a:t>
            </a:r>
            <a:r>
              <a:rPr lang="pl-PL" dirty="0" smtClean="0"/>
              <a:t>, w </a:t>
            </a:r>
            <a:r>
              <a:rPr lang="pl-PL" dirty="0" smtClean="0">
                <a:hlinkClick r:id="rId4" tooltip="Gmina Põlva"/>
              </a:rPr>
              <a:t>gminie </a:t>
            </a:r>
            <a:r>
              <a:rPr lang="pl-PL" dirty="0" err="1" smtClean="0">
                <a:hlinkClick r:id="rId4" tooltip="Gmina Põlva"/>
              </a:rPr>
              <a:t>Põlva</a:t>
            </a:r>
            <a:r>
              <a:rPr lang="pl-PL" dirty="0" smtClean="0"/>
              <a:t>, położona w przepięknej, malowniczej okolicy, będącej jednym z najpiękniejszych miejsc w Estonii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 smtClean="0"/>
              <a:t>Taevaskoja</a:t>
            </a:r>
            <a:endParaRPr lang="pl-PL" sz="2800" dirty="0"/>
          </a:p>
        </p:txBody>
      </p:sp>
      <p:pic>
        <p:nvPicPr>
          <p:cNvPr id="6" name="Obraz 5" descr="P5080185_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284984"/>
            <a:ext cx="4314056" cy="3235542"/>
          </a:xfrm>
          <a:prstGeom prst="rect">
            <a:avLst/>
          </a:prstGeom>
        </p:spPr>
      </p:pic>
      <p:pic>
        <p:nvPicPr>
          <p:cNvPr id="5" name="Obraz 4" descr="P5080163_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412776"/>
            <a:ext cx="3713989" cy="27854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Ostatni dzień zakończył się Koncertem Przyjaźni (</a:t>
            </a:r>
            <a:r>
              <a:rPr lang="pl-PL" sz="2000" dirty="0" err="1" smtClean="0"/>
              <a:t>Friendship</a:t>
            </a:r>
            <a:r>
              <a:rPr lang="pl-PL" sz="2000" dirty="0" smtClean="0"/>
              <a:t> </a:t>
            </a:r>
            <a:r>
              <a:rPr lang="pl-PL" sz="2000" dirty="0" err="1" smtClean="0"/>
              <a:t>Concert</a:t>
            </a:r>
            <a:r>
              <a:rPr lang="pl-PL" sz="2000" dirty="0" smtClean="0"/>
              <a:t>), podczas którego występowali przedstawiciele wszystkich uczestniczących w tej wymianie krajów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9.05.2013 – Koncert przyjaźni</a:t>
            </a:r>
            <a:endParaRPr lang="pl-PL" dirty="0"/>
          </a:p>
        </p:txBody>
      </p:sp>
      <p:pic>
        <p:nvPicPr>
          <p:cNvPr id="7" name="Obraz 6" descr="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275856" cy="1842669"/>
          </a:xfrm>
          <a:prstGeom prst="rect">
            <a:avLst/>
          </a:prstGeom>
        </p:spPr>
      </p:pic>
      <p:pic>
        <p:nvPicPr>
          <p:cNvPr id="9" name="Obraz 8" descr="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996952"/>
            <a:ext cx="4676012" cy="2630256"/>
          </a:xfrm>
          <a:prstGeom prst="rect">
            <a:avLst/>
          </a:prstGeom>
        </p:spPr>
      </p:pic>
      <p:pic>
        <p:nvPicPr>
          <p:cNvPr id="10" name="Obraz 9" descr="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38086"/>
            <a:ext cx="3528392" cy="19847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Koniec.  Dziękuję za uwagę.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Gosia Wciseł, 3 </a:t>
            </a:r>
            <a:r>
              <a:rPr lang="pl-PL" dirty="0" err="1" smtClean="0"/>
              <a:t>gim</a:t>
            </a:r>
            <a:r>
              <a:rPr lang="pl-PL" smtClean="0"/>
              <a:t>.</a:t>
            </a:r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5.05.2013 – dzień w podróży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Autem, samolotem …..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… i busem – jechałyśmy długo</a:t>
            </a:r>
            <a:endParaRPr lang="pl-PL" dirty="0"/>
          </a:p>
        </p:txBody>
      </p:sp>
      <p:pic>
        <p:nvPicPr>
          <p:cNvPr id="7" name="Obraz 6" descr="666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05064"/>
            <a:ext cx="3425958" cy="1927101"/>
          </a:xfrm>
          <a:prstGeom prst="rect">
            <a:avLst/>
          </a:prstGeom>
        </p:spPr>
      </p:pic>
      <p:pic>
        <p:nvPicPr>
          <p:cNvPr id="8" name="Obraz 7" descr="664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3384376" cy="1872208"/>
          </a:xfrm>
          <a:prstGeom prst="rect">
            <a:avLst/>
          </a:prstGeom>
        </p:spPr>
      </p:pic>
      <p:pic>
        <p:nvPicPr>
          <p:cNvPr id="9" name="Obraz 8" descr="696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80928"/>
            <a:ext cx="403244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</a:t>
            </a:r>
            <a:r>
              <a:rPr lang="pl-PL" dirty="0" smtClean="0"/>
              <a:t>a początek – powitanie i zapoznanie – w postaci quizu dot. uczestniczących krajów – i to w grupach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6.05.2013 – dzień 1</a:t>
            </a:r>
            <a:endParaRPr lang="pl-PL" dirty="0"/>
          </a:p>
        </p:txBody>
      </p:sp>
      <p:pic>
        <p:nvPicPr>
          <p:cNvPr id="8" name="Obraz 7" descr="DSCF3503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420888"/>
            <a:ext cx="3065917" cy="2299438"/>
          </a:xfrm>
          <a:prstGeom prst="rect">
            <a:avLst/>
          </a:prstGeom>
        </p:spPr>
      </p:pic>
      <p:pic>
        <p:nvPicPr>
          <p:cNvPr id="9" name="Obraz 8" descr="DSCF3517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77072"/>
            <a:ext cx="3456384" cy="2592288"/>
          </a:xfrm>
          <a:prstGeom prst="rect">
            <a:avLst/>
          </a:prstGeom>
        </p:spPr>
      </p:pic>
      <p:pic>
        <p:nvPicPr>
          <p:cNvPr id="7" name="Obraz 6" descr="DSCF3504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492896"/>
            <a:ext cx="3168352" cy="23762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 smtClean="0"/>
              <a:t>Põlva</a:t>
            </a:r>
            <a:r>
              <a:rPr lang="pl-PL" dirty="0" smtClean="0"/>
              <a:t> – miasto w </a:t>
            </a:r>
            <a:r>
              <a:rPr lang="pl-PL" dirty="0" smtClean="0">
                <a:hlinkClick r:id="rId2" tooltip="Estonia"/>
              </a:rPr>
              <a:t>Estonii</a:t>
            </a:r>
            <a:r>
              <a:rPr lang="pl-PL" dirty="0" smtClean="0"/>
              <a:t>. Stolica regionu </a:t>
            </a:r>
            <a:r>
              <a:rPr lang="pl-PL" dirty="0" err="1" smtClean="0">
                <a:hlinkClick r:id="rId3" tooltip="Prowincja Põlva"/>
              </a:rPr>
              <a:t>Põlva</a:t>
            </a:r>
            <a:r>
              <a:rPr lang="pl-PL" dirty="0" smtClean="0"/>
              <a:t>. Zamieszkiwane przez 6428 osób</a:t>
            </a:r>
            <a:r>
              <a:rPr lang="pl-PL" dirty="0" smtClean="0"/>
              <a:t>. To ta malutka czerwona kropka na mapie.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Czas poznać miasto, w którym jesteśmy</a:t>
            </a:r>
            <a:endParaRPr lang="pl-PL" dirty="0"/>
          </a:p>
        </p:txBody>
      </p:sp>
      <p:pic>
        <p:nvPicPr>
          <p:cNvPr id="6" name="Obraz 5" descr="800px-Eesti_polva_lin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420888"/>
            <a:ext cx="2947759" cy="1960260"/>
          </a:xfrm>
          <a:prstGeom prst="rect">
            <a:avLst/>
          </a:prstGeom>
        </p:spPr>
      </p:pic>
      <p:pic>
        <p:nvPicPr>
          <p:cNvPr id="7" name="Obraz 6" descr="DSCF3564_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780928"/>
            <a:ext cx="3089920" cy="2317440"/>
          </a:xfrm>
          <a:prstGeom prst="rect">
            <a:avLst/>
          </a:prstGeom>
        </p:spPr>
      </p:pic>
      <p:pic>
        <p:nvPicPr>
          <p:cNvPr id="8" name="Obraz 7" descr="DSCF3588_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971234"/>
            <a:ext cx="3528392" cy="2626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</a:t>
            </a:r>
            <a:r>
              <a:rPr lang="pl-PL" dirty="0" smtClean="0"/>
              <a:t>zień rozpoczęliśmy od udziału w szkolnych zajęciach.  Dla jednych była to matematyka, dla innych angielski, lub jeszcze coś innego.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7.05.2013 – szkoła &amp; Tartu</a:t>
            </a:r>
            <a:endParaRPr lang="pl-PL" dirty="0"/>
          </a:p>
        </p:txBody>
      </p:sp>
      <p:pic>
        <p:nvPicPr>
          <p:cNvPr id="4" name="Obraz 3" descr="DSCF3629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2852936"/>
            <a:ext cx="3672409" cy="2754306"/>
          </a:xfrm>
          <a:prstGeom prst="rect">
            <a:avLst/>
          </a:prstGeom>
        </p:spPr>
      </p:pic>
      <p:pic>
        <p:nvPicPr>
          <p:cNvPr id="5" name="Obraz 4" descr="DSCF3648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29000"/>
            <a:ext cx="4002021" cy="30015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/>
              <a:t>Muzeum Nauki AHHAA</a:t>
            </a:r>
            <a:r>
              <a:rPr lang="pl-PL" sz="2400" dirty="0" smtClean="0"/>
              <a:t>, którego zawartość może śmiało konkurować z tym, co proponuje warszawskie centrum Kopernik (profil obu placówek jest zresztą analogiczny). I choć AHHAA dysponuje znacznie mniejszą przestrzenią, została ona bardzo dobrze zagospodarowana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Tartu - AHHAA</a:t>
            </a:r>
            <a:endParaRPr lang="pl-PL" dirty="0"/>
          </a:p>
        </p:txBody>
      </p:sp>
      <p:pic>
        <p:nvPicPr>
          <p:cNvPr id="4" name="Obraz 3" descr="DSCF3671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0882" y="3879050"/>
            <a:ext cx="3024336" cy="2268252"/>
          </a:xfrm>
          <a:prstGeom prst="rect">
            <a:avLst/>
          </a:prstGeom>
        </p:spPr>
      </p:pic>
      <p:pic>
        <p:nvPicPr>
          <p:cNvPr id="5" name="Obraz 4" descr="DSCF3685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789040"/>
            <a:ext cx="2801888" cy="2101416"/>
          </a:xfrm>
          <a:prstGeom prst="rect">
            <a:avLst/>
          </a:prstGeom>
        </p:spPr>
      </p:pic>
      <p:pic>
        <p:nvPicPr>
          <p:cNvPr id="6" name="Obraz 5" descr="DSCF3805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620723" y="3892445"/>
            <a:ext cx="3131504" cy="2348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Mieliśmy też możliwość zwiedzić miasto i poznać jego bogatą historię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Tartu – drugie co do wielkości miasto Estonii, uznawane za intelektualną i kulturalną stolicę kraju. Słynie z uniwersytetu, założonego w 1632 przez króla Szwecji Gustawa II Adolfa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Tartu</a:t>
            </a:r>
            <a:endParaRPr lang="pl-PL" sz="4000" dirty="0"/>
          </a:p>
        </p:txBody>
      </p:sp>
      <p:pic>
        <p:nvPicPr>
          <p:cNvPr id="7" name="Obraz 6" descr="DSCF3867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089920" cy="2101416"/>
          </a:xfrm>
          <a:prstGeom prst="rect">
            <a:avLst/>
          </a:prstGeom>
        </p:spPr>
      </p:pic>
      <p:pic>
        <p:nvPicPr>
          <p:cNvPr id="8" name="Obraz 7" descr="DSCF3833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005064"/>
            <a:ext cx="3377952" cy="2533464"/>
          </a:xfrm>
          <a:prstGeom prst="rect">
            <a:avLst/>
          </a:prstGeom>
        </p:spPr>
      </p:pic>
      <p:pic>
        <p:nvPicPr>
          <p:cNvPr id="9" name="Obraz 8" descr="DSCF3881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844824"/>
            <a:ext cx="2801888" cy="21014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Ostatni dzień projektu rozpoczął się od zajęć artystycznych w szkole - warsztatów plastyczno-technicznych, </a:t>
            </a:r>
            <a:r>
              <a:rPr lang="pl-PL" sz="2400" dirty="0" smtClean="0"/>
              <a:t>podczas których własnoręcznie wykonaliśmy z papieru (każdy z osobna) RUKKILILL (chaber bławatek) – narodowy kwiat Estonii, oraz kartki okolicznościowe.</a:t>
            </a:r>
            <a:endParaRPr lang="pl-PL" sz="2400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9.05.2013 – szkoła, </a:t>
            </a:r>
            <a:r>
              <a:rPr lang="pl-PL" dirty="0" err="1" smtClean="0"/>
              <a:t>Karilatsi</a:t>
            </a:r>
            <a:r>
              <a:rPr lang="pl-PL" dirty="0" smtClean="0"/>
              <a:t> i </a:t>
            </a:r>
            <a:r>
              <a:rPr lang="pl-PL" dirty="0" err="1" smtClean="0"/>
              <a:t>Taevaskoja</a:t>
            </a:r>
            <a:endParaRPr lang="pl-PL" dirty="0"/>
          </a:p>
        </p:txBody>
      </p:sp>
      <p:pic>
        <p:nvPicPr>
          <p:cNvPr id="7" name="Obraz 6" descr="DSCF392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3425957" cy="2569468"/>
          </a:xfrm>
          <a:prstGeom prst="rect">
            <a:avLst/>
          </a:prstGeom>
        </p:spPr>
      </p:pic>
      <p:pic>
        <p:nvPicPr>
          <p:cNvPr id="8" name="Obraz 7" descr="DSCF3932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3401955" cy="25514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Dla nas, mieszkańców okolic tarnobrzeskich, to niemalże jak wycieczka do skansenu w Kolbuszowej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wieś w </a:t>
            </a:r>
            <a:r>
              <a:rPr lang="pl-PL" sz="1800" dirty="0" smtClean="0">
                <a:hlinkClick r:id="rId2" tooltip="Estonia"/>
              </a:rPr>
              <a:t>Estonii</a:t>
            </a:r>
            <a:r>
              <a:rPr lang="pl-PL" sz="1800" dirty="0" smtClean="0"/>
              <a:t>, w </a:t>
            </a:r>
            <a:r>
              <a:rPr lang="pl-PL" sz="1800" dirty="0" smtClean="0">
                <a:hlinkClick r:id="rId3" tooltip="Põlvamaa"/>
              </a:rPr>
              <a:t>prowincji </a:t>
            </a:r>
            <a:r>
              <a:rPr lang="pl-PL" sz="1800" dirty="0" err="1" smtClean="0">
                <a:hlinkClick r:id="rId3" tooltip="Põlvamaa"/>
              </a:rPr>
              <a:t>Põlva</a:t>
            </a:r>
            <a:r>
              <a:rPr lang="pl-PL" sz="1800" dirty="0" smtClean="0"/>
              <a:t>, w </a:t>
            </a:r>
            <a:r>
              <a:rPr lang="pl-PL" sz="1800" dirty="0" smtClean="0">
                <a:hlinkClick r:id="rId4" tooltip="Gmina Kõlleste"/>
              </a:rPr>
              <a:t>gminie </a:t>
            </a:r>
            <a:r>
              <a:rPr lang="pl-PL" sz="1800" dirty="0" err="1" smtClean="0">
                <a:hlinkClick r:id="rId4" tooltip="Gmina Kõlleste"/>
              </a:rPr>
              <a:t>Kõlleste</a:t>
            </a:r>
            <a:r>
              <a:rPr lang="pl-PL" sz="1800" dirty="0" smtClean="0"/>
              <a:t>, gdzie znajduje się ciekawy skansen</a:t>
            </a:r>
            <a:endParaRPr lang="pl-PL" sz="18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Karilatsi</a:t>
            </a:r>
            <a:endParaRPr lang="pl-PL" sz="3200" dirty="0"/>
          </a:p>
        </p:txBody>
      </p:sp>
      <p:pic>
        <p:nvPicPr>
          <p:cNvPr id="7" name="Obraz 6" descr="DSCF3953_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988840"/>
            <a:ext cx="5754216" cy="43156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275</Words>
  <Application>Microsoft Office PowerPoint</Application>
  <PresentationFormat>Pokaz na ekranie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Papier</vt:lpstr>
      <vt:lpstr>ESTONIA New Ways of Living</vt:lpstr>
      <vt:lpstr>5.05.2013 – dzień w podróży</vt:lpstr>
      <vt:lpstr>6.05.2013 – dzień 1</vt:lpstr>
      <vt:lpstr>Czas poznać miasto, w którym jesteśmy</vt:lpstr>
      <vt:lpstr>7.05.2013 – szkoła &amp; Tartu</vt:lpstr>
      <vt:lpstr>Tartu - AHHAA</vt:lpstr>
      <vt:lpstr>Tartu</vt:lpstr>
      <vt:lpstr>9.05.2013 – szkoła, Karilatsi i Taevaskoja</vt:lpstr>
      <vt:lpstr>Karilatsi</vt:lpstr>
      <vt:lpstr>Taevaskoja</vt:lpstr>
      <vt:lpstr>9.05.2013 – Koncert przyjaźni</vt:lpstr>
      <vt:lpstr>Koniec.  Dziękuję za uwagę.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ESTONIA New Ways of Living</dc:title>
  <dc:creator>Home</dc:creator>
  <cp:lastModifiedBy>Home</cp:lastModifiedBy>
  <cp:revision>11</cp:revision>
  <dcterms:created xsi:type="dcterms:W3CDTF">2013-06-15T20:18:22Z</dcterms:created>
  <dcterms:modified xsi:type="dcterms:W3CDTF">2013-06-15T21:02:27Z</dcterms:modified>
</cp:coreProperties>
</file>