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şlıksız Bölüm" id="{FD54C31E-1EA3-4E44-B822-5D3F596624AF}">
          <p14:sldIdLst>
            <p14:sldId id="256"/>
            <p14:sldId id="257"/>
            <p14:sldId id="258"/>
            <p14:sldId id="259"/>
            <p14:sldId id="260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yşegül(şifre-1907)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A16F-C456-4A15-8B5C-A8082554F9CA}" type="datetimeFigureOut">
              <a:rPr lang="tr-TR" smtClean="0"/>
              <a:t>14.03.2014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F712-CF64-4569-B266-DB43BCA2BB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069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A16F-C456-4A15-8B5C-A8082554F9CA}" type="datetimeFigureOut">
              <a:rPr lang="tr-TR" smtClean="0"/>
              <a:t>14.03.2014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F712-CF64-4569-B266-DB43BCA2BB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936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A16F-C456-4A15-8B5C-A8082554F9CA}" type="datetimeFigureOut">
              <a:rPr lang="tr-TR" smtClean="0"/>
              <a:t>14.03.2014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F712-CF64-4569-B266-DB43BCA2BB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3721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A16F-C456-4A15-8B5C-A8082554F9CA}" type="datetimeFigureOut">
              <a:rPr lang="tr-TR" smtClean="0"/>
              <a:t>14.03.2014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F712-CF64-4569-B266-DB43BCA2BB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915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A16F-C456-4A15-8B5C-A8082554F9CA}" type="datetimeFigureOut">
              <a:rPr lang="tr-TR" smtClean="0"/>
              <a:t>14.03.2014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F712-CF64-4569-B266-DB43BCA2BB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995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A16F-C456-4A15-8B5C-A8082554F9CA}" type="datetimeFigureOut">
              <a:rPr lang="tr-TR" smtClean="0"/>
              <a:t>14.03.2014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F712-CF64-4569-B266-DB43BCA2BB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502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A16F-C456-4A15-8B5C-A8082554F9CA}" type="datetimeFigureOut">
              <a:rPr lang="tr-TR" smtClean="0"/>
              <a:t>14.03.2014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F712-CF64-4569-B266-DB43BCA2BB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113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A16F-C456-4A15-8B5C-A8082554F9CA}" type="datetimeFigureOut">
              <a:rPr lang="tr-TR" smtClean="0"/>
              <a:t>14.03.2014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F712-CF64-4569-B266-DB43BCA2BB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927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A16F-C456-4A15-8B5C-A8082554F9CA}" type="datetimeFigureOut">
              <a:rPr lang="tr-TR" smtClean="0"/>
              <a:t>14.03.2014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F712-CF64-4569-B266-DB43BCA2BB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375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A16F-C456-4A15-8B5C-A8082554F9CA}" type="datetimeFigureOut">
              <a:rPr lang="tr-TR" smtClean="0"/>
              <a:t>14.03.2014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F712-CF64-4569-B266-DB43BCA2BB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457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AA16F-C456-4A15-8B5C-A8082554F9CA}" type="datetimeFigureOut">
              <a:rPr lang="tr-TR" smtClean="0"/>
              <a:t>14.03.2014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F712-CF64-4569-B266-DB43BCA2BB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77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AA16F-C456-4A15-8B5C-A8082554F9CA}" type="datetimeFigureOut">
              <a:rPr lang="tr-TR" smtClean="0"/>
              <a:t>14.03.2014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4F712-CF64-4569-B266-DB43BCA2BB2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972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31968" y="-24428"/>
            <a:ext cx="10486901" cy="1310678"/>
          </a:xfrm>
        </p:spPr>
        <p:txBody>
          <a:bodyPr>
            <a:normAutofit/>
          </a:bodyPr>
          <a:lstStyle/>
          <a:p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Wedding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Ceremony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sz="half" idx="1"/>
          </p:nvPr>
        </p:nvSpPr>
        <p:spPr>
          <a:xfrm>
            <a:off x="455221" y="5537200"/>
            <a:ext cx="5181600" cy="94229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past</a:t>
            </a:r>
            <a:r>
              <a:rPr lang="tr-TR" dirty="0" smtClean="0"/>
              <a:t>, </a:t>
            </a:r>
            <a:r>
              <a:rPr lang="tr-TR" dirty="0" err="1" smtClean="0"/>
              <a:t>people</a:t>
            </a:r>
            <a:r>
              <a:rPr lang="tr-TR" dirty="0" smtClean="0"/>
              <a:t> </a:t>
            </a:r>
            <a:r>
              <a:rPr lang="tr-TR" dirty="0" err="1" smtClean="0"/>
              <a:t>used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smtClean="0"/>
              <a:t>do </a:t>
            </a:r>
            <a:r>
              <a:rPr lang="tr-TR" dirty="0" err="1" smtClean="0"/>
              <a:t>wedding</a:t>
            </a:r>
            <a:r>
              <a:rPr lang="tr-TR" dirty="0" smtClean="0"/>
              <a:t> </a:t>
            </a:r>
            <a:r>
              <a:rPr lang="tr-TR" dirty="0" err="1" smtClean="0"/>
              <a:t>ceremonies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villages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9" name="İçerik Yer Tutucusu 8"/>
          <p:cNvSpPr>
            <a:spLocks noGrp="1"/>
          </p:cNvSpPr>
          <p:nvPr>
            <p:ph sz="half" idx="2"/>
          </p:nvPr>
        </p:nvSpPr>
        <p:spPr>
          <a:xfrm>
            <a:off x="6488615" y="5442858"/>
            <a:ext cx="5181600" cy="113056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tr-TR" dirty="0" err="1" smtClean="0"/>
              <a:t>Today</a:t>
            </a:r>
            <a:r>
              <a:rPr lang="tr-TR" dirty="0" smtClean="0"/>
              <a:t>, </a:t>
            </a:r>
            <a:r>
              <a:rPr lang="tr-TR" dirty="0" err="1" smtClean="0"/>
              <a:t>t</a:t>
            </a:r>
            <a:r>
              <a:rPr lang="tr-TR" dirty="0" err="1" smtClean="0"/>
              <a:t>hey</a:t>
            </a:r>
            <a:r>
              <a:rPr lang="tr-TR" dirty="0" smtClean="0"/>
              <a:t> do </a:t>
            </a:r>
            <a:r>
              <a:rPr lang="tr-TR" dirty="0" err="1" smtClean="0"/>
              <a:t>wedding</a:t>
            </a:r>
            <a:r>
              <a:rPr lang="tr-TR" dirty="0" smtClean="0"/>
              <a:t> </a:t>
            </a:r>
            <a:r>
              <a:rPr lang="tr-TR" dirty="0" err="1" smtClean="0"/>
              <a:t>ceremonies</a:t>
            </a:r>
            <a:r>
              <a:rPr lang="tr-TR" dirty="0" smtClean="0"/>
              <a:t> at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special</a:t>
            </a:r>
            <a:r>
              <a:rPr lang="tr-TR" dirty="0" smtClean="0"/>
              <a:t> </a:t>
            </a:r>
            <a:r>
              <a:rPr lang="tr-TR" dirty="0" err="1" smtClean="0"/>
              <a:t>wedding</a:t>
            </a:r>
            <a:r>
              <a:rPr lang="tr-TR" dirty="0" smtClean="0"/>
              <a:t> </a:t>
            </a:r>
            <a:r>
              <a:rPr lang="tr-TR" dirty="0" err="1" smtClean="0"/>
              <a:t>saloons</a:t>
            </a:r>
            <a:r>
              <a:rPr lang="tr-TR" dirty="0"/>
              <a:t> </a:t>
            </a:r>
            <a:r>
              <a:rPr lang="tr-TR" dirty="0" err="1" smtClean="0"/>
              <a:t>without</a:t>
            </a:r>
            <a:r>
              <a:rPr lang="tr-TR" dirty="0" smtClean="0"/>
              <a:t> </a:t>
            </a:r>
            <a:r>
              <a:rPr lang="tr-TR" dirty="0" err="1" smtClean="0"/>
              <a:t>old</a:t>
            </a:r>
            <a:r>
              <a:rPr lang="tr-TR" dirty="0" smtClean="0"/>
              <a:t> </a:t>
            </a:r>
            <a:r>
              <a:rPr lang="tr-TR" dirty="0" err="1" smtClean="0"/>
              <a:t>traditions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21" y="1365663"/>
            <a:ext cx="5080660" cy="38104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31" y="1365663"/>
            <a:ext cx="5515569" cy="381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pPr algn="ctr"/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Barbers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3" y="1325563"/>
            <a:ext cx="3263503" cy="4351338"/>
          </a:xfrm>
        </p:spPr>
      </p:pic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>
          <a:xfrm>
            <a:off x="166137" y="5844454"/>
            <a:ext cx="5167863" cy="68006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tr-TR" sz="2200" dirty="0" smtClean="0"/>
              <a:t>   </a:t>
            </a:r>
            <a:r>
              <a:rPr lang="tr-TR" sz="2200" dirty="0" err="1" smtClean="0"/>
              <a:t>In</a:t>
            </a:r>
            <a:r>
              <a:rPr lang="tr-TR" sz="2200" dirty="0" smtClean="0"/>
              <a:t> </a:t>
            </a:r>
            <a:r>
              <a:rPr lang="tr-TR" sz="2200" dirty="0" err="1" smtClean="0"/>
              <a:t>the</a:t>
            </a:r>
            <a:r>
              <a:rPr lang="tr-TR" sz="2200" dirty="0" smtClean="0"/>
              <a:t> </a:t>
            </a:r>
            <a:r>
              <a:rPr lang="tr-TR" sz="2200" dirty="0" err="1" smtClean="0"/>
              <a:t>past</a:t>
            </a:r>
            <a:r>
              <a:rPr lang="tr-TR" sz="2200" dirty="0" smtClean="0"/>
              <a:t>, </a:t>
            </a:r>
            <a:r>
              <a:rPr lang="tr-TR" sz="2200" dirty="0" err="1" smtClean="0"/>
              <a:t>the</a:t>
            </a:r>
            <a:r>
              <a:rPr lang="tr-TR" sz="2200" dirty="0" smtClean="0"/>
              <a:t> </a:t>
            </a:r>
            <a:r>
              <a:rPr lang="tr-TR" sz="2200" dirty="0" err="1" smtClean="0"/>
              <a:t>barbers</a:t>
            </a:r>
            <a:r>
              <a:rPr lang="tr-TR" sz="2200" dirty="0" smtClean="0"/>
              <a:t> </a:t>
            </a:r>
            <a:r>
              <a:rPr lang="tr-TR" sz="2200" dirty="0" err="1" smtClean="0"/>
              <a:t>used</a:t>
            </a:r>
            <a:r>
              <a:rPr lang="tr-TR" sz="2200" dirty="0" smtClean="0"/>
              <a:t> </a:t>
            </a:r>
            <a:r>
              <a:rPr lang="tr-TR" sz="2200" dirty="0" err="1" smtClean="0"/>
              <a:t>to</a:t>
            </a:r>
            <a:r>
              <a:rPr lang="tr-TR" sz="2200" dirty="0" smtClean="0"/>
              <a:t> </a:t>
            </a:r>
            <a:r>
              <a:rPr lang="tr-TR" sz="2200" dirty="0" err="1" smtClean="0"/>
              <a:t>shave</a:t>
            </a:r>
            <a:r>
              <a:rPr lang="tr-TR" sz="2200" dirty="0" smtClean="0"/>
              <a:t> </a:t>
            </a:r>
            <a:r>
              <a:rPr lang="tr-TR" sz="2200" dirty="0" err="1" smtClean="0"/>
              <a:t>with</a:t>
            </a:r>
            <a:r>
              <a:rPr lang="tr-TR" sz="2200" dirty="0" smtClean="0"/>
              <a:t> </a:t>
            </a:r>
            <a:r>
              <a:rPr lang="tr-TR" sz="2200" dirty="0" err="1" smtClean="0"/>
              <a:t>special</a:t>
            </a:r>
            <a:r>
              <a:rPr lang="tr-TR" sz="2200" dirty="0" smtClean="0"/>
              <a:t> </a:t>
            </a:r>
            <a:r>
              <a:rPr lang="tr-TR" sz="2200" dirty="0" err="1" smtClean="0"/>
              <a:t>shaving</a:t>
            </a:r>
            <a:r>
              <a:rPr lang="tr-TR" sz="2200" dirty="0" smtClean="0"/>
              <a:t> </a:t>
            </a:r>
            <a:r>
              <a:rPr lang="tr-TR" sz="2200" dirty="0" err="1" smtClean="0"/>
              <a:t>knifes</a:t>
            </a:r>
            <a:r>
              <a:rPr lang="tr-TR" sz="2200" dirty="0" smtClean="0"/>
              <a:t>.                    </a:t>
            </a:r>
            <a:endParaRPr lang="tr-TR" sz="22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38" y="1325563"/>
            <a:ext cx="3182586" cy="435133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7293676" y="5892923"/>
            <a:ext cx="4386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/>
              <a:t>Today</a:t>
            </a:r>
            <a:r>
              <a:rPr lang="tr-TR" dirty="0" smtClean="0"/>
              <a:t>,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barbers</a:t>
            </a:r>
            <a:r>
              <a:rPr lang="tr-TR" dirty="0" smtClean="0"/>
              <a:t>  </a:t>
            </a:r>
            <a:r>
              <a:rPr lang="tr-TR" dirty="0" err="1"/>
              <a:t>don’t</a:t>
            </a:r>
            <a:r>
              <a:rPr lang="tr-TR" dirty="0"/>
              <a:t> </a:t>
            </a:r>
            <a:r>
              <a:rPr lang="tr-TR" dirty="0" err="1"/>
              <a:t>use</a:t>
            </a:r>
            <a:r>
              <a:rPr lang="tr-TR" dirty="0"/>
              <a:t> </a:t>
            </a:r>
            <a:r>
              <a:rPr lang="tr-TR" dirty="0" err="1"/>
              <a:t>them</a:t>
            </a:r>
            <a:r>
              <a:rPr lang="tr-TR" dirty="0"/>
              <a:t> </a:t>
            </a:r>
            <a:r>
              <a:rPr lang="tr-TR" dirty="0" err="1"/>
              <a:t>anymore</a:t>
            </a:r>
            <a:r>
              <a:rPr lang="tr-TR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663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246418" y="0"/>
            <a:ext cx="10515600" cy="1325563"/>
          </a:xfrm>
        </p:spPr>
        <p:txBody>
          <a:bodyPr/>
          <a:lstStyle/>
          <a:p>
            <a:r>
              <a:rPr lang="tr-T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ransportation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62" y="1690688"/>
            <a:ext cx="4814455" cy="3427577"/>
          </a:xfrm>
        </p:spPr>
      </p:pic>
      <p:sp>
        <p:nvSpPr>
          <p:cNvPr id="7" name="İçerik Yer Tutucusu 6"/>
          <p:cNvSpPr>
            <a:spLocks noGrp="1"/>
          </p:cNvSpPr>
          <p:nvPr>
            <p:ph sz="half" idx="2"/>
          </p:nvPr>
        </p:nvSpPr>
        <p:spPr>
          <a:xfrm>
            <a:off x="256308" y="5284519"/>
            <a:ext cx="5028211" cy="4649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400" dirty="0"/>
              <a:t> </a:t>
            </a:r>
            <a:r>
              <a:rPr lang="tr-TR" sz="2400" dirty="0" err="1" smtClean="0"/>
              <a:t>In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past</a:t>
            </a:r>
            <a:r>
              <a:rPr lang="tr-TR" sz="2400" dirty="0" smtClean="0"/>
              <a:t>, </a:t>
            </a:r>
            <a:r>
              <a:rPr lang="tr-TR" sz="2400" dirty="0" err="1" smtClean="0"/>
              <a:t>p</a:t>
            </a:r>
            <a:r>
              <a:rPr lang="tr-TR" sz="2400" dirty="0" err="1" smtClean="0"/>
              <a:t>eople</a:t>
            </a:r>
            <a:r>
              <a:rPr lang="tr-TR" sz="2400" dirty="0" smtClean="0"/>
              <a:t> </a:t>
            </a:r>
            <a:r>
              <a:rPr lang="tr-TR" sz="2400" dirty="0" err="1"/>
              <a:t>used</a:t>
            </a:r>
            <a:r>
              <a:rPr lang="tr-TR" sz="2400" dirty="0"/>
              <a:t> </a:t>
            </a:r>
            <a:r>
              <a:rPr lang="tr-TR" sz="2400" dirty="0" err="1" smtClean="0"/>
              <a:t>some</a:t>
            </a:r>
            <a:r>
              <a:rPr lang="tr-TR" sz="2400" dirty="0" smtClean="0"/>
              <a:t> </a:t>
            </a:r>
            <a:r>
              <a:rPr lang="tr-TR" sz="2400" dirty="0" err="1" smtClean="0"/>
              <a:t>animals</a:t>
            </a:r>
            <a:r>
              <a:rPr lang="tr-TR" sz="2400" dirty="0" smtClean="0"/>
              <a:t> (</a:t>
            </a:r>
            <a:r>
              <a:rPr lang="tr-TR" sz="2400" dirty="0" err="1" smtClean="0"/>
              <a:t>cows,donkeys</a:t>
            </a:r>
            <a:r>
              <a:rPr lang="tr-TR" sz="2400" dirty="0" smtClean="0"/>
              <a:t> </a:t>
            </a:r>
            <a:r>
              <a:rPr lang="tr-TR" sz="2400" dirty="0" err="1" smtClean="0"/>
              <a:t>etc</a:t>
            </a:r>
            <a:r>
              <a:rPr lang="tr-TR" sz="2400" dirty="0" smtClean="0"/>
              <a:t>.) </a:t>
            </a:r>
            <a:r>
              <a:rPr lang="tr-TR" sz="2400" dirty="0" err="1" smtClean="0"/>
              <a:t>to</a:t>
            </a:r>
            <a:r>
              <a:rPr lang="tr-TR" sz="2400" dirty="0" smtClean="0"/>
              <a:t> transport </a:t>
            </a:r>
            <a:r>
              <a:rPr lang="tr-TR" sz="2400" dirty="0" err="1" smtClean="0"/>
              <a:t>someting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another</a:t>
            </a:r>
            <a:r>
              <a:rPr lang="tr-TR" sz="2400" dirty="0" smtClean="0"/>
              <a:t> </a:t>
            </a:r>
            <a:r>
              <a:rPr lang="tr-TR" sz="2400" dirty="0" err="1" smtClean="0"/>
              <a:t>place</a:t>
            </a:r>
            <a:r>
              <a:rPr lang="tr-TR" sz="2400" dirty="0" smtClean="0"/>
              <a:t>. </a:t>
            </a:r>
            <a:endParaRPr lang="tr-TR" sz="24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7" y="1690688"/>
            <a:ext cx="4810496" cy="3420881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6543305" y="5287786"/>
            <a:ext cx="4810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dirty="0" err="1" smtClean="0"/>
              <a:t>Now</a:t>
            </a:r>
            <a:r>
              <a:rPr lang="tr-TR" sz="2400" dirty="0" smtClean="0"/>
              <a:t>,  </a:t>
            </a:r>
            <a:r>
              <a:rPr lang="tr-TR" sz="2400" dirty="0" err="1" smtClean="0"/>
              <a:t>they</a:t>
            </a:r>
            <a:r>
              <a:rPr lang="tr-TR" sz="2400" dirty="0" smtClean="0"/>
              <a:t>  </a:t>
            </a:r>
            <a:r>
              <a:rPr lang="tr-TR" sz="2400" dirty="0" err="1" smtClean="0"/>
              <a:t>use</a:t>
            </a:r>
            <a:r>
              <a:rPr lang="tr-TR" sz="2400" dirty="0" smtClean="0"/>
              <a:t> </a:t>
            </a:r>
            <a:r>
              <a:rPr lang="tr-TR" sz="2400" dirty="0" err="1" smtClean="0"/>
              <a:t>better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easier</a:t>
            </a:r>
            <a:r>
              <a:rPr lang="tr-TR" sz="2400" dirty="0" smtClean="0"/>
              <a:t> </a:t>
            </a:r>
            <a:r>
              <a:rPr lang="tr-TR" sz="2400" dirty="0" err="1" smtClean="0"/>
              <a:t>ways</a:t>
            </a:r>
            <a:r>
              <a:rPr lang="tr-TR" sz="2400" dirty="0" smtClean="0"/>
              <a:t> </a:t>
            </a:r>
            <a:r>
              <a:rPr lang="tr-TR" sz="2400" dirty="0" err="1" smtClean="0"/>
              <a:t>for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transportation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158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83128"/>
            <a:ext cx="10515600" cy="1163782"/>
          </a:xfrm>
        </p:spPr>
        <p:txBody>
          <a:bodyPr/>
          <a:lstStyle/>
          <a:p>
            <a:pPr algn="ctr"/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Perfumes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581891" y="5260768"/>
            <a:ext cx="4916384" cy="11815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2400" dirty="0" err="1" smtClean="0"/>
              <a:t>In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past</a:t>
            </a:r>
            <a:r>
              <a:rPr lang="tr-TR" sz="2400" dirty="0" smtClean="0"/>
              <a:t>,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sellers</a:t>
            </a:r>
            <a:r>
              <a:rPr lang="tr-TR" sz="2400" dirty="0" smtClean="0"/>
              <a:t> of </a:t>
            </a:r>
            <a:r>
              <a:rPr lang="tr-TR" sz="2400" dirty="0" err="1" smtClean="0"/>
              <a:t>perfume</a:t>
            </a:r>
            <a:r>
              <a:rPr lang="tr-TR" sz="2400" dirty="0" smtClean="0"/>
              <a:t> </a:t>
            </a:r>
            <a:r>
              <a:rPr lang="tr-TR" sz="2400" dirty="0" err="1" smtClean="0"/>
              <a:t>were</a:t>
            </a:r>
            <a:r>
              <a:rPr lang="tr-TR" sz="2400" dirty="0" smtClean="0"/>
              <a:t> </a:t>
            </a:r>
            <a:r>
              <a:rPr lang="tr-TR" sz="2400" dirty="0" err="1" smtClean="0"/>
              <a:t>walking</a:t>
            </a:r>
            <a:r>
              <a:rPr lang="tr-TR" sz="2400" dirty="0" smtClean="0"/>
              <a:t> </a:t>
            </a:r>
            <a:r>
              <a:rPr lang="tr-TR" sz="2400" dirty="0" err="1" smtClean="0"/>
              <a:t>through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streets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selling</a:t>
            </a:r>
            <a:r>
              <a:rPr lang="tr-TR" sz="2400" dirty="0" smtClean="0"/>
              <a:t> </a:t>
            </a:r>
            <a:r>
              <a:rPr lang="tr-TR" sz="2400" dirty="0" err="1" smtClean="0"/>
              <a:t>home</a:t>
            </a:r>
            <a:r>
              <a:rPr lang="tr-TR" sz="2400" dirty="0" smtClean="0"/>
              <a:t> </a:t>
            </a:r>
            <a:r>
              <a:rPr lang="tr-TR" sz="2400" dirty="0" err="1" smtClean="0"/>
              <a:t>made</a:t>
            </a:r>
            <a:r>
              <a:rPr lang="tr-TR" sz="2400" dirty="0" smtClean="0"/>
              <a:t> </a:t>
            </a:r>
            <a:r>
              <a:rPr lang="tr-TR" sz="2400" dirty="0" err="1" smtClean="0"/>
              <a:t>perfumes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19799" y="5450773"/>
            <a:ext cx="5853545" cy="7261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dirty="0" err="1" smtClean="0"/>
              <a:t>Today</a:t>
            </a:r>
            <a:r>
              <a:rPr lang="tr-TR" sz="2400" dirty="0" smtClean="0"/>
              <a:t>, </a:t>
            </a:r>
            <a:r>
              <a:rPr lang="tr-TR" sz="2400" dirty="0" err="1" smtClean="0"/>
              <a:t>you</a:t>
            </a:r>
            <a:r>
              <a:rPr lang="tr-TR" sz="2400" dirty="0" smtClean="0"/>
              <a:t> can buy </a:t>
            </a:r>
            <a:r>
              <a:rPr lang="tr-TR" sz="2400" dirty="0" err="1" smtClean="0"/>
              <a:t>pe</a:t>
            </a:r>
            <a:r>
              <a:rPr lang="tr-TR" sz="2400" dirty="0" err="1" smtClean="0"/>
              <a:t>rfumes</a:t>
            </a:r>
            <a:r>
              <a:rPr lang="tr-TR" sz="2400" dirty="0" smtClean="0"/>
              <a:t> </a:t>
            </a:r>
            <a:r>
              <a:rPr lang="tr-TR" sz="2400" dirty="0" err="1" smtClean="0"/>
              <a:t>from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stores</a:t>
            </a:r>
            <a:r>
              <a:rPr lang="tr-TR" sz="2400" dirty="0" smtClean="0"/>
              <a:t>.</a:t>
            </a:r>
            <a:endParaRPr lang="tr-TR" sz="24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99" y="1531916"/>
            <a:ext cx="5012376" cy="35433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31916"/>
            <a:ext cx="4883727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6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02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 </a:t>
            </a:r>
            <a:r>
              <a:rPr lang="tr-T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tr-T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utter</a:t>
            </a:r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!?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7" y="1362930"/>
            <a:ext cx="5181600" cy="3886200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974" y="1362930"/>
            <a:ext cx="4962340" cy="3886200"/>
          </a:xfrm>
        </p:spPr>
      </p:pic>
      <p:sp>
        <p:nvSpPr>
          <p:cNvPr id="7" name="Dikdörtgen 6"/>
          <p:cNvSpPr/>
          <p:nvPr/>
        </p:nvSpPr>
        <p:spPr>
          <a:xfrm>
            <a:off x="6198919" y="5512521"/>
            <a:ext cx="57275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 err="1" smtClean="0"/>
              <a:t>Today</a:t>
            </a:r>
            <a:r>
              <a:rPr lang="tr-TR" sz="2800" dirty="0" smtClean="0"/>
              <a:t>, </a:t>
            </a:r>
            <a:r>
              <a:rPr lang="tr-TR" sz="2800" dirty="0" err="1" smtClean="0"/>
              <a:t>butter</a:t>
            </a:r>
            <a:r>
              <a:rPr lang="tr-TR" sz="2800" dirty="0" smtClean="0"/>
              <a:t> </a:t>
            </a:r>
            <a:r>
              <a:rPr lang="tr-TR" sz="2800" dirty="0" smtClean="0"/>
              <a:t>is </a:t>
            </a:r>
            <a:r>
              <a:rPr lang="tr-TR" sz="2800" dirty="0" err="1" smtClean="0"/>
              <a:t>made</a:t>
            </a:r>
            <a:r>
              <a:rPr lang="tr-TR" sz="2800" dirty="0" smtClean="0"/>
              <a:t> </a:t>
            </a:r>
            <a:r>
              <a:rPr lang="tr-TR" sz="2800" dirty="0" err="1" smtClean="0"/>
              <a:t>by</a:t>
            </a:r>
            <a:r>
              <a:rPr lang="tr-TR" sz="2800" dirty="0" smtClean="0"/>
              <a:t> </a:t>
            </a:r>
            <a:r>
              <a:rPr lang="tr-TR" sz="2800" dirty="0" err="1" smtClean="0"/>
              <a:t>machines</a:t>
            </a:r>
            <a:r>
              <a:rPr lang="tr-TR" sz="2800" dirty="0" smtClean="0"/>
              <a:t> </a:t>
            </a:r>
            <a:r>
              <a:rPr lang="tr-TR" sz="2800" dirty="0"/>
              <a:t>i</a:t>
            </a:r>
            <a:r>
              <a:rPr lang="tr-TR" sz="2800" dirty="0" smtClean="0"/>
              <a:t>n </a:t>
            </a:r>
            <a:r>
              <a:rPr lang="tr-TR" sz="2800" dirty="0" err="1" smtClean="0"/>
              <a:t>the</a:t>
            </a:r>
            <a:r>
              <a:rPr lang="tr-TR" sz="2800" dirty="0" smtClean="0"/>
              <a:t> </a:t>
            </a:r>
            <a:r>
              <a:rPr lang="tr-TR" sz="2800" dirty="0" err="1" smtClean="0"/>
              <a:t>factories</a:t>
            </a:r>
            <a:r>
              <a:rPr lang="tr-TR" sz="2800" dirty="0" smtClean="0"/>
              <a:t>.</a:t>
            </a:r>
            <a:endParaRPr lang="tr-TR" sz="2800" dirty="0"/>
          </a:p>
        </p:txBody>
      </p:sp>
      <p:sp>
        <p:nvSpPr>
          <p:cNvPr id="10" name="Dikdörtgen 9"/>
          <p:cNvSpPr/>
          <p:nvPr/>
        </p:nvSpPr>
        <p:spPr>
          <a:xfrm>
            <a:off x="609600" y="5450965"/>
            <a:ext cx="47581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dirty="0" err="1" smtClean="0"/>
              <a:t>In</a:t>
            </a:r>
            <a:r>
              <a:rPr lang="tr-TR" sz="3200" dirty="0" smtClean="0"/>
              <a:t> </a:t>
            </a:r>
            <a:r>
              <a:rPr lang="tr-TR" sz="3200" dirty="0" err="1" smtClean="0"/>
              <a:t>the</a:t>
            </a:r>
            <a:r>
              <a:rPr lang="tr-TR" sz="3200" dirty="0" smtClean="0"/>
              <a:t> </a:t>
            </a:r>
            <a:r>
              <a:rPr lang="tr-TR" sz="3200" dirty="0" err="1" smtClean="0"/>
              <a:t>past</a:t>
            </a:r>
            <a:r>
              <a:rPr lang="tr-TR" sz="3200" dirty="0" smtClean="0"/>
              <a:t>, </a:t>
            </a:r>
            <a:r>
              <a:rPr lang="tr-TR" sz="3200" dirty="0" err="1" smtClean="0"/>
              <a:t>butter</a:t>
            </a:r>
            <a:r>
              <a:rPr lang="tr-TR" sz="3200" dirty="0"/>
              <a:t> </a:t>
            </a:r>
            <a:r>
              <a:rPr lang="tr-TR" sz="3200" dirty="0" err="1" smtClean="0"/>
              <a:t>was</a:t>
            </a:r>
            <a:r>
              <a:rPr lang="tr-TR" sz="3200" dirty="0" smtClean="0"/>
              <a:t> </a:t>
            </a:r>
            <a:r>
              <a:rPr lang="tr-TR" sz="3200" dirty="0" err="1"/>
              <a:t>made</a:t>
            </a:r>
            <a:r>
              <a:rPr lang="tr-TR" sz="3200" dirty="0"/>
              <a:t> </a:t>
            </a:r>
            <a:r>
              <a:rPr lang="tr-TR" sz="3200" dirty="0" err="1" smtClean="0"/>
              <a:t>with</a:t>
            </a:r>
            <a:r>
              <a:rPr lang="tr-TR" sz="3200" dirty="0" smtClean="0"/>
              <a:t> </a:t>
            </a:r>
            <a:r>
              <a:rPr lang="tr-TR" sz="3200" dirty="0" err="1" smtClean="0"/>
              <a:t>wooden</a:t>
            </a:r>
            <a:r>
              <a:rPr lang="tr-TR" sz="3200" dirty="0" smtClean="0"/>
              <a:t> </a:t>
            </a:r>
            <a:r>
              <a:rPr lang="tr-TR" sz="3200" dirty="0" err="1" smtClean="0"/>
              <a:t>tools</a:t>
            </a:r>
            <a:r>
              <a:rPr lang="tr-TR" sz="3200" dirty="0" smtClean="0"/>
              <a:t>.  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36476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148</Words>
  <Application>Microsoft Office PowerPoint</Application>
  <PresentationFormat>Özel</PresentationFormat>
  <Paragraphs>15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Office Teması</vt:lpstr>
      <vt:lpstr>Wedding Ceremony</vt:lpstr>
      <vt:lpstr>The Barbers</vt:lpstr>
      <vt:lpstr>Transportation</vt:lpstr>
      <vt:lpstr>The Perfumes</vt:lpstr>
      <vt:lpstr> Just Do Butter!?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Wedding Ceremony</dc:title>
  <dc:creator>ayşegül(şifre-1907)</dc:creator>
  <cp:lastModifiedBy>burcu</cp:lastModifiedBy>
  <cp:revision>14</cp:revision>
  <dcterms:created xsi:type="dcterms:W3CDTF">2014-03-13T20:21:37Z</dcterms:created>
  <dcterms:modified xsi:type="dcterms:W3CDTF">2014-03-14T18:41:08Z</dcterms:modified>
</cp:coreProperties>
</file>