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86F3-3D4F-4281-A72C-2F93B656A4DD}" type="datetimeFigureOut">
              <a:rPr lang="pl-PL" smtClean="0"/>
              <a:pPr/>
              <a:t>2013-06-17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85B6-B176-4232-9EC2-C7D4ECCF97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86F3-3D4F-4281-A72C-2F93B656A4DD}" type="datetimeFigureOut">
              <a:rPr lang="pl-PL" smtClean="0"/>
              <a:pPr/>
              <a:t>2013-06-17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85B6-B176-4232-9EC2-C7D4ECCF97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86F3-3D4F-4281-A72C-2F93B656A4DD}" type="datetimeFigureOut">
              <a:rPr lang="pl-PL" smtClean="0"/>
              <a:pPr/>
              <a:t>2013-06-17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85B6-B176-4232-9EC2-C7D4ECCF97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86F3-3D4F-4281-A72C-2F93B656A4DD}" type="datetimeFigureOut">
              <a:rPr lang="pl-PL" smtClean="0"/>
              <a:pPr/>
              <a:t>2013-06-17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85B6-B176-4232-9EC2-C7D4ECCF97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86F3-3D4F-4281-A72C-2F93B656A4DD}" type="datetimeFigureOut">
              <a:rPr lang="pl-PL" smtClean="0"/>
              <a:pPr/>
              <a:t>2013-06-17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85B6-B176-4232-9EC2-C7D4ECCF97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86F3-3D4F-4281-A72C-2F93B656A4DD}" type="datetimeFigureOut">
              <a:rPr lang="pl-PL" smtClean="0"/>
              <a:pPr/>
              <a:t>2013-06-17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85B6-B176-4232-9EC2-C7D4ECCF97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86F3-3D4F-4281-A72C-2F93B656A4DD}" type="datetimeFigureOut">
              <a:rPr lang="pl-PL" smtClean="0"/>
              <a:pPr/>
              <a:t>2013-06-17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85B6-B176-4232-9EC2-C7D4ECCF97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86F3-3D4F-4281-A72C-2F93B656A4DD}" type="datetimeFigureOut">
              <a:rPr lang="pl-PL" smtClean="0"/>
              <a:pPr/>
              <a:t>2013-06-17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85B6-B176-4232-9EC2-C7D4ECCF97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86F3-3D4F-4281-A72C-2F93B656A4DD}" type="datetimeFigureOut">
              <a:rPr lang="pl-PL" smtClean="0"/>
              <a:pPr/>
              <a:t>2013-06-17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85B6-B176-4232-9EC2-C7D4ECCF97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86F3-3D4F-4281-A72C-2F93B656A4DD}" type="datetimeFigureOut">
              <a:rPr lang="pl-PL" smtClean="0"/>
              <a:pPr/>
              <a:t>2013-06-17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85B6-B176-4232-9EC2-C7D4ECCF97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86F3-3D4F-4281-A72C-2F93B656A4DD}" type="datetimeFigureOut">
              <a:rPr lang="pl-PL" smtClean="0"/>
              <a:pPr/>
              <a:t>2013-06-17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85B6-B176-4232-9EC2-C7D4ECCF97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A86F3-3D4F-4281-A72C-2F93B656A4DD}" type="datetimeFigureOut">
              <a:rPr lang="pl-PL" smtClean="0"/>
              <a:pPr/>
              <a:t>2013-06-17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85B6-B176-4232-9EC2-C7D4ECCF97B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google.pl/url?sa=i&amp;rct=j&amp;q=gemeentehuis+Zaltbommel&amp;source=images&amp;cd=&amp;cad=rja&amp;docid=OBvMxa_Dlo7MkM&amp;tbnid=rUv3feFiit4wiM:&amp;ved=0CAUQjRw&amp;url=http://www.plaats.nl/zaltbommel/fotos/14902/&amp;ei=VLliUfSaGMekPf2LgOgB&amp;bvm=bv.44770516,d.bGE&amp;psig=AFQjCNHDYgIbxCls_5UNXKQw6hFTLIGwsw&amp;ust=136551086141175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de+waal+Zaltbommel&amp;source=images&amp;cd=&amp;cad=rja&amp;docid=tYpr5ZAapKzr2M&amp;tbnid=v5Zk41xPvn04RM:&amp;ved=0CAUQjRw&amp;url=http://www.panoramio.com/photo/17646287&amp;ei=krtiUeubFIzGPaungPgI&amp;bvm=bv.44770516,d.bGE&amp;psig=AFQjCNGQE3ME7ZpygIbsb5WEUKxmdctASg&amp;ust=1365511419871496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pl/url?sa=i&amp;rct=j&amp;q=ko%C5%9Bcio%C5%82+w+miechocinie&amp;source=images&amp;cd=&amp;cad=rja&amp;docid=6_Fs5hirPHaiyM&amp;tbnid=j9VK_igr24s3iM:&amp;ved=0CAUQjRw&amp;url=http://www.skyscrapercity.com/showthread.php?t=1331713&amp;page=19&amp;ei=A75iUdXoF8jeOcqFgIgO&amp;bvm=bv.44770516,d.bGE&amp;psig=AFQjCNH88h8iLiEQGKnh6WIOU8cHTBr_5Q&amp;ust=136551203757423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http://www.google.pl/url?sa=i&amp;rct=j&amp;q=kerk+zaltbommel&amp;source=images&amp;cd=&amp;cad=rja&amp;docid=EsKVczjKacLXuM&amp;tbnid=SX1YjA2qfyFieM:&amp;ved=0CAUQjRw&amp;url=http://www.zaltbommel.nl/Sport%20en%20vrije%20tijd/Bezienswaardigheden/Sint_Maartenskerk&amp;ei=PL9iUZ_IJ4mJOOrOgNAD&amp;bvm=bv.44770516,d.Yms&amp;psig=AFQjCNFl-2igh7lmbYWYyKU8EG3FyXZFKg&amp;ust=136551232725276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TARNOBRZEG-fotografia-lotnicza-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27584" y="2708920"/>
            <a:ext cx="7772400" cy="1470025"/>
          </a:xfrm>
        </p:spPr>
        <p:txBody>
          <a:bodyPr>
            <a:noAutofit/>
          </a:bodyPr>
          <a:lstStyle/>
          <a:p>
            <a:r>
              <a:rPr lang="pl-PL" sz="4800" dirty="0" err="1" smtClean="0">
                <a:solidFill>
                  <a:schemeClr val="accent6">
                    <a:lumMod val="75000"/>
                  </a:schemeClr>
                </a:solidFill>
              </a:rPr>
              <a:t>Our</a:t>
            </a:r>
            <a:r>
              <a:rPr lang="pl-PL" sz="4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sz="4800" dirty="0" err="1" smtClean="0">
                <a:solidFill>
                  <a:schemeClr val="accent6">
                    <a:lumMod val="75000"/>
                  </a:schemeClr>
                </a:solidFill>
              </a:rPr>
              <a:t>tour</a:t>
            </a:r>
            <a:r>
              <a:rPr lang="pl-PL" sz="4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sz="4800" dirty="0" err="1" smtClean="0">
                <a:solidFill>
                  <a:schemeClr val="accent6">
                    <a:lumMod val="75000"/>
                  </a:schemeClr>
                </a:solidFill>
              </a:rPr>
              <a:t>through</a:t>
            </a:r>
            <a:r>
              <a:rPr lang="pl-PL" sz="4800" dirty="0" smtClean="0">
                <a:solidFill>
                  <a:schemeClr val="accent6">
                    <a:lumMod val="75000"/>
                  </a:schemeClr>
                </a:solidFill>
              </a:rPr>
              <a:t> Tarnobrzeg</a:t>
            </a:r>
            <a:endParaRPr lang="pl-PL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47664" y="4653136"/>
            <a:ext cx="6400800" cy="1752600"/>
          </a:xfrm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Or: On </a:t>
            </a:r>
            <a:r>
              <a:rPr lang="pl-PL" dirty="0" err="1" smtClean="0">
                <a:solidFill>
                  <a:srgbClr val="FF0000"/>
                </a:solidFill>
              </a:rPr>
              <a:t>similarieties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between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our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two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towns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smtClean="0">
                <a:solidFill>
                  <a:srgbClr val="FF0000"/>
                </a:solidFill>
              </a:rPr>
              <a:t>– we </a:t>
            </a:r>
            <a:r>
              <a:rPr lang="pl-PL" dirty="0" err="1" smtClean="0">
                <a:solidFill>
                  <a:srgbClr val="FF0000"/>
                </a:solidFill>
              </a:rPr>
              <a:t>have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more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in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common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than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it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seems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6" name="Obraz 5" descr="Catering Zaltbommel door Hapjesaanhu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7262" y="0"/>
            <a:ext cx="4626738" cy="32129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rząd Miasta w Tarnobrzeg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FFFF00"/>
                </a:solidFill>
              </a:rPr>
              <a:t>The</a:t>
            </a:r>
            <a:r>
              <a:rPr lang="pl-PL" dirty="0" smtClean="0">
                <a:solidFill>
                  <a:srgbClr val="FFFF00"/>
                </a:solidFill>
              </a:rPr>
              <a:t> </a:t>
            </a:r>
            <a:r>
              <a:rPr lang="pl-PL" dirty="0" err="1" smtClean="0">
                <a:solidFill>
                  <a:srgbClr val="FFFF00"/>
                </a:solidFill>
              </a:rPr>
              <a:t>council</a:t>
            </a:r>
            <a:r>
              <a:rPr lang="pl-PL" dirty="0" smtClean="0">
                <a:solidFill>
                  <a:srgbClr val="FFFF00"/>
                </a:solidFill>
              </a:rPr>
              <a:t> 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FFFF00"/>
                </a:solidFill>
              </a:rPr>
              <a:t>Similar</a:t>
            </a:r>
            <a:r>
              <a:rPr lang="pl-PL" dirty="0" smtClean="0">
                <a:solidFill>
                  <a:srgbClr val="FFFF00"/>
                </a:solidFill>
              </a:rPr>
              <a:t> to </a:t>
            </a:r>
            <a:r>
              <a:rPr lang="pl-PL" dirty="0" err="1" smtClean="0">
                <a:solidFill>
                  <a:srgbClr val="FFFF00"/>
                </a:solidFill>
              </a:rPr>
              <a:t>councilhouse</a:t>
            </a:r>
            <a:r>
              <a:rPr lang="pl-PL" dirty="0" smtClean="0">
                <a:solidFill>
                  <a:srgbClr val="FFFF00"/>
                </a:solidFill>
              </a:rPr>
              <a:t> </a:t>
            </a:r>
            <a:r>
              <a:rPr lang="pl-PL" dirty="0" err="1" smtClean="0">
                <a:solidFill>
                  <a:srgbClr val="FFFF00"/>
                </a:solidFill>
              </a:rPr>
              <a:t>in</a:t>
            </a:r>
            <a:r>
              <a:rPr lang="pl-PL" dirty="0" smtClean="0">
                <a:solidFill>
                  <a:srgbClr val="FFFF00"/>
                </a:solidFill>
              </a:rPr>
              <a:t> </a:t>
            </a:r>
            <a:r>
              <a:rPr lang="pl-PL" dirty="0" err="1" smtClean="0">
                <a:solidFill>
                  <a:srgbClr val="FFFF00"/>
                </a:solidFill>
              </a:rPr>
              <a:t>Zaltbommel</a:t>
            </a:r>
            <a:endParaRPr lang="pl-PL" dirty="0" smtClean="0">
              <a:solidFill>
                <a:srgbClr val="FFFF00"/>
              </a:solidFill>
            </a:endParaRPr>
          </a:p>
          <a:p>
            <a:r>
              <a:rPr lang="pl-PL" dirty="0" err="1" smtClean="0">
                <a:solidFill>
                  <a:srgbClr val="FFFF00"/>
                </a:solidFill>
              </a:rPr>
              <a:t>Used</a:t>
            </a:r>
            <a:r>
              <a:rPr lang="pl-PL" dirty="0" smtClean="0">
                <a:solidFill>
                  <a:srgbClr val="FFFF00"/>
                </a:solidFill>
              </a:rPr>
              <a:t> as </a:t>
            </a:r>
            <a:r>
              <a:rPr lang="pl-PL" dirty="0" err="1" smtClean="0">
                <a:solidFill>
                  <a:srgbClr val="FFFF00"/>
                </a:solidFill>
              </a:rPr>
              <a:t>information</a:t>
            </a:r>
            <a:r>
              <a:rPr lang="pl-PL" dirty="0" smtClean="0">
                <a:solidFill>
                  <a:srgbClr val="FFFF00"/>
                </a:solidFill>
              </a:rPr>
              <a:t> point</a:t>
            </a:r>
          </a:p>
          <a:p>
            <a:r>
              <a:rPr lang="pl-PL" dirty="0" smtClean="0">
                <a:solidFill>
                  <a:srgbClr val="FFFF00"/>
                </a:solidFill>
              </a:rPr>
              <a:t>In Tarnobrzeg </a:t>
            </a:r>
            <a:r>
              <a:rPr lang="pl-PL" dirty="0" err="1" smtClean="0">
                <a:solidFill>
                  <a:srgbClr val="FFFF00"/>
                </a:solidFill>
              </a:rPr>
              <a:t>used</a:t>
            </a:r>
            <a:r>
              <a:rPr lang="pl-PL" dirty="0" smtClean="0">
                <a:solidFill>
                  <a:srgbClr val="FFFF00"/>
                </a:solidFill>
              </a:rPr>
              <a:t> as </a:t>
            </a:r>
            <a:r>
              <a:rPr lang="pl-PL" dirty="0" err="1" smtClean="0">
                <a:solidFill>
                  <a:srgbClr val="FFFF00"/>
                </a:solidFill>
              </a:rPr>
              <a:t>councilhouse</a:t>
            </a:r>
            <a:r>
              <a:rPr lang="pl-PL" dirty="0" smtClean="0">
                <a:solidFill>
                  <a:srgbClr val="FFFF00"/>
                </a:solidFill>
              </a:rPr>
              <a:t> for </a:t>
            </a:r>
            <a:r>
              <a:rPr lang="pl-PL" dirty="0" err="1" smtClean="0">
                <a:solidFill>
                  <a:srgbClr val="FFFF00"/>
                </a:solidFill>
              </a:rPr>
              <a:t>the</a:t>
            </a:r>
            <a:r>
              <a:rPr lang="pl-PL" dirty="0" smtClean="0">
                <a:solidFill>
                  <a:srgbClr val="FFFF00"/>
                </a:solidFill>
              </a:rPr>
              <a:t> major</a:t>
            </a:r>
          </a:p>
          <a:p>
            <a:r>
              <a:rPr lang="pl-PL" dirty="0" smtClean="0">
                <a:solidFill>
                  <a:srgbClr val="FFFF00"/>
                </a:solidFill>
              </a:rPr>
              <a:t>Old </a:t>
            </a:r>
            <a:r>
              <a:rPr lang="pl-PL" dirty="0" err="1" smtClean="0">
                <a:solidFill>
                  <a:srgbClr val="FFFF00"/>
                </a:solidFill>
              </a:rPr>
              <a:t>building</a:t>
            </a:r>
            <a:r>
              <a:rPr lang="pl-PL" dirty="0" smtClean="0">
                <a:solidFill>
                  <a:srgbClr val="FFFF00"/>
                </a:solidFill>
              </a:rPr>
              <a:t> of </a:t>
            </a:r>
            <a:r>
              <a:rPr lang="pl-PL" dirty="0" err="1" smtClean="0">
                <a:solidFill>
                  <a:srgbClr val="FFFF00"/>
                </a:solidFill>
              </a:rPr>
              <a:t>the</a:t>
            </a:r>
            <a:r>
              <a:rPr lang="pl-PL" dirty="0" smtClean="0">
                <a:solidFill>
                  <a:srgbClr val="FFFF00"/>
                </a:solidFill>
              </a:rPr>
              <a:t> </a:t>
            </a:r>
            <a:r>
              <a:rPr lang="pl-PL" dirty="0" err="1" smtClean="0">
                <a:solidFill>
                  <a:srgbClr val="FFFF00"/>
                </a:solidFill>
              </a:rPr>
              <a:t>local</a:t>
            </a:r>
            <a:r>
              <a:rPr lang="pl-PL" dirty="0" smtClean="0">
                <a:solidFill>
                  <a:srgbClr val="FFFF00"/>
                </a:solidFill>
              </a:rPr>
              <a:t> </a:t>
            </a:r>
            <a:r>
              <a:rPr lang="pl-PL" dirty="0" err="1" smtClean="0">
                <a:solidFill>
                  <a:srgbClr val="FFFF00"/>
                </a:solidFill>
              </a:rPr>
              <a:t>council</a:t>
            </a:r>
            <a:endParaRPr lang="pl-PL" dirty="0" smtClean="0">
              <a:solidFill>
                <a:srgbClr val="FFFF00"/>
              </a:solidFill>
            </a:endParaRPr>
          </a:p>
          <a:p>
            <a:r>
              <a:rPr lang="pl-PL" dirty="0" smtClean="0">
                <a:solidFill>
                  <a:srgbClr val="FFFF00"/>
                </a:solidFill>
              </a:rPr>
              <a:t>Old </a:t>
            </a:r>
            <a:r>
              <a:rPr lang="pl-PL" dirty="0" err="1" smtClean="0">
                <a:solidFill>
                  <a:srgbClr val="FFFF00"/>
                </a:solidFill>
              </a:rPr>
              <a:t>primairy</a:t>
            </a:r>
            <a:r>
              <a:rPr lang="pl-PL" dirty="0" smtClean="0">
                <a:solidFill>
                  <a:srgbClr val="FFFF00"/>
                </a:solidFill>
              </a:rPr>
              <a:t> </a:t>
            </a:r>
            <a:r>
              <a:rPr lang="pl-PL" dirty="0" err="1" smtClean="0">
                <a:solidFill>
                  <a:srgbClr val="FFFF00"/>
                </a:solidFill>
              </a:rPr>
              <a:t>school</a:t>
            </a:r>
            <a:endParaRPr lang="pl-PL" dirty="0" smtClean="0">
              <a:solidFill>
                <a:srgbClr val="FFFF00"/>
              </a:solidFill>
            </a:endParaRPr>
          </a:p>
          <a:p>
            <a:r>
              <a:rPr lang="pl-PL" dirty="0" smtClean="0">
                <a:solidFill>
                  <a:srgbClr val="FFFF00"/>
                </a:solidFill>
              </a:rPr>
              <a:t>1910</a:t>
            </a:r>
            <a:endParaRPr lang="pl-PL" dirty="0">
              <a:solidFill>
                <a:srgbClr val="FFFF00"/>
              </a:solidFill>
            </a:endParaRPr>
          </a:p>
        </p:txBody>
      </p:sp>
      <p:pic>
        <p:nvPicPr>
          <p:cNvPr id="11268" name="Picture 4" descr="C:\Users\Administrator.SBSMEN\Desktop\Foto\szkoła realna &amp; drukarnia old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504" y="4676063"/>
            <a:ext cx="3238496" cy="2181937"/>
          </a:xfrm>
          <a:prstGeom prst="rect">
            <a:avLst/>
          </a:prstGeom>
          <a:noFill/>
        </p:spPr>
      </p:pic>
      <p:pic>
        <p:nvPicPr>
          <p:cNvPr id="11270" name="Picture 6" descr="http://www.plaats.nl/var/14/full/1490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5053149"/>
            <a:ext cx="2405269" cy="1804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.SBSMEN\Desktop\Foto\PICT0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The</a:t>
            </a:r>
            <a:r>
              <a:rPr lang="pl-PL" dirty="0" smtClean="0"/>
              <a:t> ‘</a:t>
            </a:r>
            <a:r>
              <a:rPr lang="pl-PL" dirty="0" err="1" smtClean="0"/>
              <a:t>Wisla</a:t>
            </a:r>
            <a:r>
              <a:rPr lang="pl-PL" dirty="0" smtClean="0"/>
              <a:t>’ </a:t>
            </a:r>
            <a:r>
              <a:rPr lang="pl-PL" dirty="0" err="1" smtClean="0"/>
              <a:t>cinema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FF0000"/>
                </a:solidFill>
              </a:rPr>
              <a:t>Used</a:t>
            </a:r>
            <a:r>
              <a:rPr lang="pl-PL" dirty="0" smtClean="0">
                <a:solidFill>
                  <a:srgbClr val="FF0000"/>
                </a:solidFill>
              </a:rPr>
              <a:t> to be </a:t>
            </a:r>
            <a:r>
              <a:rPr lang="pl-PL" dirty="0" err="1" smtClean="0">
                <a:solidFill>
                  <a:srgbClr val="FF0000"/>
                </a:solidFill>
              </a:rPr>
              <a:t>the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building</a:t>
            </a:r>
            <a:r>
              <a:rPr lang="pl-PL" dirty="0" smtClean="0">
                <a:solidFill>
                  <a:srgbClr val="FF0000"/>
                </a:solidFill>
              </a:rPr>
              <a:t> of </a:t>
            </a:r>
            <a:r>
              <a:rPr lang="pl-PL" dirty="0" err="1" smtClean="0">
                <a:solidFill>
                  <a:srgbClr val="FF0000"/>
                </a:solidFill>
              </a:rPr>
              <a:t>the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sports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society</a:t>
            </a:r>
            <a:r>
              <a:rPr lang="pl-PL" dirty="0" smtClean="0">
                <a:solidFill>
                  <a:srgbClr val="FF0000"/>
                </a:solidFill>
              </a:rPr>
              <a:t>.</a:t>
            </a:r>
          </a:p>
          <a:p>
            <a:r>
              <a:rPr lang="pl-PL" dirty="0" err="1" smtClean="0">
                <a:solidFill>
                  <a:srgbClr val="FF0000"/>
                </a:solidFill>
              </a:rPr>
              <a:t>It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used</a:t>
            </a:r>
            <a:r>
              <a:rPr lang="pl-PL" dirty="0" smtClean="0">
                <a:solidFill>
                  <a:srgbClr val="FF0000"/>
                </a:solidFill>
              </a:rPr>
              <a:t> to be a </a:t>
            </a:r>
            <a:r>
              <a:rPr lang="pl-PL" dirty="0" err="1" smtClean="0">
                <a:solidFill>
                  <a:srgbClr val="FF0000"/>
                </a:solidFill>
              </a:rPr>
              <a:t>cinema</a:t>
            </a:r>
            <a:r>
              <a:rPr lang="pl-PL" dirty="0" smtClean="0">
                <a:solidFill>
                  <a:srgbClr val="FF0000"/>
                </a:solidFill>
              </a:rPr>
              <a:t> for many </a:t>
            </a:r>
            <a:r>
              <a:rPr lang="pl-PL" dirty="0" err="1" smtClean="0">
                <a:solidFill>
                  <a:srgbClr val="FF0000"/>
                </a:solidFill>
              </a:rPr>
              <a:t>years</a:t>
            </a:r>
            <a:endParaRPr lang="pl-PL" dirty="0" smtClean="0">
              <a:solidFill>
                <a:srgbClr val="FF0000"/>
              </a:solidFill>
            </a:endParaRPr>
          </a:p>
          <a:p>
            <a:r>
              <a:rPr lang="pl-PL" dirty="0" err="1" smtClean="0">
                <a:solidFill>
                  <a:srgbClr val="FF0000"/>
                </a:solidFill>
              </a:rPr>
              <a:t>Now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it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is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empty</a:t>
            </a:r>
            <a:r>
              <a:rPr lang="pl-PL" dirty="0" smtClean="0">
                <a:solidFill>
                  <a:srgbClr val="FF0000"/>
                </a:solidFill>
              </a:rPr>
              <a:t> and </a:t>
            </a:r>
            <a:r>
              <a:rPr lang="pl-PL" dirty="0" err="1" smtClean="0">
                <a:solidFill>
                  <a:srgbClr val="FF0000"/>
                </a:solidFill>
              </a:rPr>
              <a:t>has</a:t>
            </a:r>
            <a:r>
              <a:rPr lang="pl-PL" dirty="0" smtClean="0">
                <a:solidFill>
                  <a:srgbClr val="FF0000"/>
                </a:solidFill>
              </a:rPr>
              <a:t> no </a:t>
            </a:r>
            <a:r>
              <a:rPr lang="pl-PL" dirty="0" err="1" smtClean="0">
                <a:solidFill>
                  <a:srgbClr val="FF0000"/>
                </a:solidFill>
              </a:rPr>
              <a:t>use</a:t>
            </a:r>
            <a:r>
              <a:rPr lang="pl-PL" dirty="0" smtClean="0">
                <a:solidFill>
                  <a:srgbClr val="FF0000"/>
                </a:solidFill>
              </a:rPr>
              <a:t>… (</a:t>
            </a:r>
            <a:r>
              <a:rPr lang="pl-PL" dirty="0" err="1" smtClean="0">
                <a:solidFill>
                  <a:srgbClr val="FF0000"/>
                </a:solidFill>
              </a:rPr>
              <a:t>shame</a:t>
            </a:r>
            <a:r>
              <a:rPr lang="pl-PL" smtClean="0">
                <a:solidFill>
                  <a:srgbClr val="FF0000"/>
                </a:solidFill>
              </a:rPr>
              <a:t>)</a:t>
            </a:r>
            <a:endParaRPr lang="pl-PL" dirty="0" smtClean="0">
              <a:solidFill>
                <a:srgbClr val="FF0000"/>
              </a:solidFill>
            </a:endParaRPr>
          </a:p>
          <a:p>
            <a:endParaRPr lang="pl-PL" dirty="0"/>
          </a:p>
        </p:txBody>
      </p:sp>
      <p:pic>
        <p:nvPicPr>
          <p:cNvPr id="15363" name="Picture 3" descr="C:\Users\Administrator.SBSMEN\Desktop\Foto\towarzystwo Sokół old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8346" y="4350811"/>
            <a:ext cx="4005654" cy="2507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istrator.SBSMEN\Desktop\Foto\PICT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fountain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FF0000"/>
                </a:solidFill>
              </a:rPr>
              <a:t>This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is</a:t>
            </a:r>
            <a:r>
              <a:rPr lang="pl-PL" dirty="0" smtClean="0">
                <a:solidFill>
                  <a:srgbClr val="FF0000"/>
                </a:solidFill>
              </a:rPr>
              <a:t> a </a:t>
            </a:r>
            <a:r>
              <a:rPr lang="pl-PL" dirty="0" err="1" smtClean="0">
                <a:solidFill>
                  <a:srgbClr val="FF0000"/>
                </a:solidFill>
              </a:rPr>
              <a:t>fountain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that</a:t>
            </a:r>
            <a:r>
              <a:rPr lang="pl-PL" dirty="0" smtClean="0">
                <a:solidFill>
                  <a:srgbClr val="FF0000"/>
                </a:solidFill>
              </a:rPr>
              <a:t> was </a:t>
            </a:r>
            <a:r>
              <a:rPr lang="pl-PL" dirty="0" err="1" smtClean="0">
                <a:solidFill>
                  <a:srgbClr val="FF0000"/>
                </a:solidFill>
              </a:rPr>
              <a:t>built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smtClean="0">
                <a:solidFill>
                  <a:srgbClr val="FF0000"/>
                </a:solidFill>
              </a:rPr>
              <a:t>a </a:t>
            </a:r>
            <a:r>
              <a:rPr lang="pl-PL" dirty="0" err="1" smtClean="0">
                <a:solidFill>
                  <a:srgbClr val="FF0000"/>
                </a:solidFill>
              </a:rPr>
              <a:t>couple</a:t>
            </a:r>
            <a:r>
              <a:rPr lang="pl-PL" dirty="0" smtClean="0">
                <a:solidFill>
                  <a:srgbClr val="FF0000"/>
                </a:solidFill>
              </a:rPr>
              <a:t> of </a:t>
            </a:r>
            <a:r>
              <a:rPr lang="pl-PL" dirty="0" err="1" smtClean="0">
                <a:solidFill>
                  <a:srgbClr val="FF0000"/>
                </a:solidFill>
              </a:rPr>
              <a:t>years</a:t>
            </a:r>
            <a:r>
              <a:rPr lang="pl-PL" dirty="0" smtClean="0">
                <a:solidFill>
                  <a:srgbClr val="FF0000"/>
                </a:solidFill>
              </a:rPr>
              <a:t> ago</a:t>
            </a:r>
            <a:r>
              <a:rPr lang="pl-PL" dirty="0" smtClean="0">
                <a:solidFill>
                  <a:srgbClr val="FF0000"/>
                </a:solidFill>
              </a:rPr>
              <a:t>.  </a:t>
            </a:r>
            <a:r>
              <a:rPr lang="pl-PL" dirty="0" err="1" smtClean="0">
                <a:solidFill>
                  <a:srgbClr val="FF0000"/>
                </a:solidFill>
              </a:rPr>
              <a:t>It’s</a:t>
            </a:r>
            <a:r>
              <a:rPr lang="pl-PL" dirty="0" smtClean="0">
                <a:solidFill>
                  <a:srgbClr val="FF0000"/>
                </a:solidFill>
              </a:rPr>
              <a:t> a nice place to </a:t>
            </a:r>
            <a:r>
              <a:rPr lang="pl-PL" dirty="0" err="1" smtClean="0">
                <a:solidFill>
                  <a:srgbClr val="FF0000"/>
                </a:solidFill>
              </a:rPr>
              <a:t>meet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with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friends</a:t>
            </a:r>
            <a:r>
              <a:rPr lang="pl-PL" dirty="0" smtClean="0">
                <a:solidFill>
                  <a:srgbClr val="FF0000"/>
                </a:solidFill>
              </a:rPr>
              <a:t>.  </a:t>
            </a:r>
            <a:r>
              <a:rPr lang="pl-PL" dirty="0" err="1" smtClean="0">
                <a:solidFill>
                  <a:srgbClr val="FF0000"/>
                </a:solidFill>
              </a:rPr>
              <a:t>Mothers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with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children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come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here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too</a:t>
            </a:r>
            <a:r>
              <a:rPr lang="pl-PL" dirty="0" smtClean="0">
                <a:solidFill>
                  <a:srgbClr val="FF0000"/>
                </a:solidFill>
              </a:rPr>
              <a:t>.  In </a:t>
            </a:r>
            <a:r>
              <a:rPr lang="pl-PL" dirty="0" err="1" smtClean="0">
                <a:solidFill>
                  <a:srgbClr val="FF0000"/>
                </a:solidFill>
              </a:rPr>
              <a:t>the</a:t>
            </a:r>
            <a:r>
              <a:rPr lang="pl-PL" dirty="0" smtClean="0">
                <a:solidFill>
                  <a:srgbClr val="FF0000"/>
                </a:solidFill>
              </a:rPr>
              <a:t> past </a:t>
            </a:r>
            <a:r>
              <a:rPr lang="pl-PL" dirty="0" err="1" smtClean="0">
                <a:solidFill>
                  <a:srgbClr val="FF0000"/>
                </a:solidFill>
              </a:rPr>
              <a:t>it</a:t>
            </a:r>
            <a:r>
              <a:rPr lang="pl-PL" dirty="0" smtClean="0">
                <a:solidFill>
                  <a:srgbClr val="FF0000"/>
                </a:solidFill>
              </a:rPr>
              <a:t> was </a:t>
            </a:r>
            <a:r>
              <a:rPr lang="pl-PL" dirty="0" err="1" smtClean="0">
                <a:solidFill>
                  <a:srgbClr val="FF0000"/>
                </a:solidFill>
              </a:rPr>
              <a:t>like</a:t>
            </a:r>
            <a:r>
              <a:rPr lang="pl-PL" dirty="0" smtClean="0">
                <a:solidFill>
                  <a:srgbClr val="FF0000"/>
                </a:solidFill>
              </a:rPr>
              <a:t> a central point </a:t>
            </a:r>
            <a:r>
              <a:rPr lang="pl-PL" dirty="0" err="1" smtClean="0">
                <a:solidFill>
                  <a:srgbClr val="FF0000"/>
                </a:solidFill>
              </a:rPr>
              <a:t>in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town</a:t>
            </a:r>
            <a:r>
              <a:rPr lang="pl-PL" dirty="0" smtClean="0">
                <a:solidFill>
                  <a:srgbClr val="FF0000"/>
                </a:solidFill>
              </a:rPr>
              <a:t>.</a:t>
            </a:r>
          </a:p>
          <a:p>
            <a:r>
              <a:rPr lang="pl-PL" dirty="0" err="1" smtClean="0">
                <a:solidFill>
                  <a:srgbClr val="FF0000"/>
                </a:solidFill>
              </a:rPr>
              <a:t>Similar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function</a:t>
            </a:r>
            <a:r>
              <a:rPr lang="pl-PL" dirty="0" smtClean="0">
                <a:solidFill>
                  <a:srgbClr val="FF0000"/>
                </a:solidFill>
              </a:rPr>
              <a:t> to 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16387" name="Picture 3" descr="C:\Users\Administrator.SBSMEN\Desktop\Foto\dom partii (plus fontanna) old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152900"/>
            <a:ext cx="3886200" cy="2705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.SBSMEN\Desktop\Foto\PICT0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Wistula</a:t>
            </a:r>
            <a:r>
              <a:rPr lang="pl-PL" dirty="0" smtClean="0"/>
              <a:t> River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FF0000"/>
                </a:solidFill>
              </a:rPr>
              <a:t>The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biggest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river</a:t>
            </a:r>
            <a:r>
              <a:rPr lang="pl-PL" dirty="0" smtClean="0">
                <a:solidFill>
                  <a:srgbClr val="FF0000"/>
                </a:solidFill>
              </a:rPr>
              <a:t> of Poland</a:t>
            </a:r>
          </a:p>
          <a:p>
            <a:r>
              <a:rPr lang="pl-PL" dirty="0" err="1" smtClean="0">
                <a:solidFill>
                  <a:srgbClr val="FF0000"/>
                </a:solidFill>
              </a:rPr>
              <a:t>There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is</a:t>
            </a:r>
            <a:r>
              <a:rPr lang="pl-PL" dirty="0" smtClean="0">
                <a:solidFill>
                  <a:srgbClr val="FF0000"/>
                </a:solidFill>
              </a:rPr>
              <a:t> a </a:t>
            </a:r>
            <a:r>
              <a:rPr lang="pl-PL" dirty="0" err="1" smtClean="0">
                <a:solidFill>
                  <a:srgbClr val="FF0000"/>
                </a:solidFill>
              </a:rPr>
              <a:t>ferry</a:t>
            </a:r>
            <a:endParaRPr lang="pl-PL" dirty="0" smtClean="0">
              <a:solidFill>
                <a:srgbClr val="FF0000"/>
              </a:solidFill>
            </a:endParaRPr>
          </a:p>
          <a:p>
            <a:r>
              <a:rPr lang="pl-PL" dirty="0" smtClean="0">
                <a:solidFill>
                  <a:srgbClr val="FF0000"/>
                </a:solidFill>
              </a:rPr>
              <a:t>On </a:t>
            </a:r>
            <a:r>
              <a:rPr lang="pl-PL" dirty="0" err="1" smtClean="0">
                <a:solidFill>
                  <a:srgbClr val="FF0000"/>
                </a:solidFill>
              </a:rPr>
              <a:t>the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other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side</a:t>
            </a:r>
            <a:r>
              <a:rPr lang="pl-PL" dirty="0" smtClean="0">
                <a:solidFill>
                  <a:srgbClr val="FF0000"/>
                </a:solidFill>
              </a:rPr>
              <a:t> of </a:t>
            </a:r>
            <a:r>
              <a:rPr lang="pl-PL" dirty="0" err="1" smtClean="0">
                <a:solidFill>
                  <a:srgbClr val="FF0000"/>
                </a:solidFill>
              </a:rPr>
              <a:t>the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river</a:t>
            </a:r>
            <a:r>
              <a:rPr lang="pl-PL" dirty="0" smtClean="0">
                <a:solidFill>
                  <a:srgbClr val="FF0000"/>
                </a:solidFill>
              </a:rPr>
              <a:t>, </a:t>
            </a:r>
            <a:r>
              <a:rPr lang="pl-PL" dirty="0" err="1" smtClean="0">
                <a:solidFill>
                  <a:srgbClr val="FF0000"/>
                </a:solidFill>
              </a:rPr>
              <a:t>there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is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another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province</a:t>
            </a:r>
            <a:r>
              <a:rPr lang="pl-PL" dirty="0" smtClean="0">
                <a:solidFill>
                  <a:srgbClr val="FF0000"/>
                </a:solidFill>
              </a:rPr>
              <a:t> of Poland</a:t>
            </a:r>
          </a:p>
          <a:p>
            <a:r>
              <a:rPr lang="pl-PL" dirty="0" err="1" smtClean="0">
                <a:solidFill>
                  <a:srgbClr val="FF0000"/>
                </a:solidFill>
              </a:rPr>
              <a:t>Very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similar</a:t>
            </a:r>
            <a:r>
              <a:rPr lang="pl-PL" dirty="0" smtClean="0">
                <a:solidFill>
                  <a:srgbClr val="FF0000"/>
                </a:solidFill>
              </a:rPr>
              <a:t> to De </a:t>
            </a:r>
            <a:r>
              <a:rPr lang="pl-PL" dirty="0" err="1" smtClean="0">
                <a:solidFill>
                  <a:srgbClr val="FF0000"/>
                </a:solidFill>
              </a:rPr>
              <a:t>Waal</a:t>
            </a:r>
            <a:r>
              <a:rPr lang="pl-PL" dirty="0" smtClean="0">
                <a:solidFill>
                  <a:srgbClr val="FF0000"/>
                </a:solidFill>
              </a:rPr>
              <a:t>, </a:t>
            </a:r>
            <a:r>
              <a:rPr lang="pl-PL" dirty="0" err="1" smtClean="0">
                <a:solidFill>
                  <a:srgbClr val="FF0000"/>
                </a:solidFill>
              </a:rPr>
              <a:t>in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smtClean="0">
                <a:solidFill>
                  <a:srgbClr val="FF0000"/>
                </a:solidFill>
              </a:rPr>
              <a:t>Holland 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17412" name="Picture 4" descr="http://mw2.google.com/mw-panoramio/photos/medium/1764628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464848"/>
            <a:ext cx="3571868" cy="2393152"/>
          </a:xfrm>
          <a:prstGeom prst="rect">
            <a:avLst/>
          </a:prstGeom>
          <a:noFill/>
        </p:spPr>
      </p:pic>
      <p:pic>
        <p:nvPicPr>
          <p:cNvPr id="17413" name="Picture 5" descr="C:\Users\Administrator.SBSMEN\Desktop\Foto\Wisła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46982"/>
            <a:ext cx="3214690" cy="2411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istrator.SBSMEN\Desktop\Foto\PICT0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riverside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FF0000"/>
                </a:solidFill>
              </a:rPr>
              <a:t>The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river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used</a:t>
            </a:r>
            <a:r>
              <a:rPr lang="pl-PL" dirty="0" smtClean="0">
                <a:solidFill>
                  <a:srgbClr val="FF0000"/>
                </a:solidFill>
              </a:rPr>
              <a:t> to be </a:t>
            </a:r>
            <a:r>
              <a:rPr lang="pl-PL" dirty="0" err="1" smtClean="0">
                <a:solidFill>
                  <a:srgbClr val="FF0000"/>
                </a:solidFill>
              </a:rPr>
              <a:t>well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seen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from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this</a:t>
            </a:r>
            <a:r>
              <a:rPr lang="pl-PL" dirty="0" smtClean="0">
                <a:solidFill>
                  <a:srgbClr val="FF0000"/>
                </a:solidFill>
              </a:rPr>
              <a:t> point</a:t>
            </a:r>
          </a:p>
          <a:p>
            <a:r>
              <a:rPr lang="pl-PL" dirty="0" err="1" smtClean="0">
                <a:solidFill>
                  <a:srgbClr val="FF0000"/>
                </a:solidFill>
              </a:rPr>
              <a:t>Nowadays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impossible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because</a:t>
            </a:r>
            <a:r>
              <a:rPr lang="pl-PL" dirty="0" smtClean="0">
                <a:solidFill>
                  <a:srgbClr val="FF0000"/>
                </a:solidFill>
              </a:rPr>
              <a:t> of </a:t>
            </a:r>
            <a:r>
              <a:rPr lang="pl-PL" dirty="0" err="1" smtClean="0">
                <a:solidFill>
                  <a:srgbClr val="FF0000"/>
                </a:solidFill>
              </a:rPr>
              <a:t>the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threes</a:t>
            </a:r>
            <a:r>
              <a:rPr lang="pl-PL" dirty="0" smtClean="0">
                <a:solidFill>
                  <a:srgbClr val="FF0000"/>
                </a:solidFill>
              </a:rPr>
              <a:t>.</a:t>
            </a:r>
          </a:p>
          <a:p>
            <a:r>
              <a:rPr lang="pl-PL" dirty="0" err="1" smtClean="0">
                <a:solidFill>
                  <a:srgbClr val="FF0000"/>
                </a:solidFill>
              </a:rPr>
              <a:t>The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building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is</a:t>
            </a:r>
            <a:r>
              <a:rPr lang="pl-PL" dirty="0" smtClean="0">
                <a:solidFill>
                  <a:srgbClr val="FF0000"/>
                </a:solidFill>
              </a:rPr>
              <a:t> a </a:t>
            </a:r>
            <a:r>
              <a:rPr lang="pl-PL" dirty="0" err="1" smtClean="0">
                <a:solidFill>
                  <a:srgbClr val="FF0000"/>
                </a:solidFill>
              </a:rPr>
              <a:t>restaurant</a:t>
            </a:r>
            <a:endParaRPr lang="pl-PL" dirty="0" smtClean="0">
              <a:solidFill>
                <a:srgbClr val="FF0000"/>
              </a:solidFill>
            </a:endParaRPr>
          </a:p>
          <a:p>
            <a:r>
              <a:rPr lang="pl-PL" dirty="0" err="1" smtClean="0">
                <a:solidFill>
                  <a:srgbClr val="FF0000"/>
                </a:solidFill>
              </a:rPr>
              <a:t>People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used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the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river</a:t>
            </a:r>
            <a:r>
              <a:rPr lang="pl-PL" dirty="0" smtClean="0">
                <a:solidFill>
                  <a:srgbClr val="FF0000"/>
                </a:solidFill>
              </a:rPr>
              <a:t> banks for many </a:t>
            </a:r>
            <a:r>
              <a:rPr lang="pl-PL" dirty="0" err="1" smtClean="0">
                <a:solidFill>
                  <a:srgbClr val="FF0000"/>
                </a:solidFill>
              </a:rPr>
              <a:t>purposes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in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both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towns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18435" name="Picture 3" descr="C:\Users\Administrator.SBSMEN\Desktop\Foto\fregata o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2902" y="4143376"/>
            <a:ext cx="3871098" cy="2714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585.imageshack.us/img585/3762/741miechocinbi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9444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kościoł</a:t>
            </a:r>
            <a:r>
              <a:rPr lang="pl-PL" dirty="0" smtClean="0"/>
              <a:t> w </a:t>
            </a:r>
            <a:r>
              <a:rPr lang="pl-PL" dirty="0" err="1" smtClean="0"/>
              <a:t>miechocinie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FF0000"/>
                </a:solidFill>
              </a:rPr>
              <a:t>This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is</a:t>
            </a:r>
            <a:r>
              <a:rPr lang="pl-PL" dirty="0" smtClean="0">
                <a:solidFill>
                  <a:srgbClr val="FF0000"/>
                </a:solidFill>
              </a:rPr>
              <a:t> a </a:t>
            </a:r>
            <a:r>
              <a:rPr lang="pl-PL" dirty="0" err="1" smtClean="0">
                <a:solidFill>
                  <a:srgbClr val="FF0000"/>
                </a:solidFill>
              </a:rPr>
              <a:t>catholic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church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Was </a:t>
            </a:r>
            <a:r>
              <a:rPr lang="pl-PL" dirty="0" err="1" smtClean="0">
                <a:solidFill>
                  <a:srgbClr val="FF0000"/>
                </a:solidFill>
              </a:rPr>
              <a:t>built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in</a:t>
            </a:r>
            <a:r>
              <a:rPr lang="pl-PL" dirty="0" smtClean="0">
                <a:solidFill>
                  <a:srgbClr val="FF0000"/>
                </a:solidFill>
              </a:rPr>
              <a:t> 1160 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in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Gothic</a:t>
            </a:r>
            <a:r>
              <a:rPr lang="pl-PL" dirty="0" smtClean="0">
                <a:solidFill>
                  <a:srgbClr val="FF0000"/>
                </a:solidFill>
              </a:rPr>
              <a:t> style</a:t>
            </a:r>
            <a:endParaRPr lang="pl-PL" dirty="0" smtClean="0">
              <a:solidFill>
                <a:srgbClr val="FF0000"/>
              </a:solidFill>
            </a:endParaRPr>
          </a:p>
          <a:p>
            <a:r>
              <a:rPr lang="pl-PL" dirty="0" err="1" smtClean="0">
                <a:solidFill>
                  <a:srgbClr val="FF0000"/>
                </a:solidFill>
              </a:rPr>
              <a:t>Oldest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brick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church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in</a:t>
            </a:r>
            <a:r>
              <a:rPr lang="pl-PL" dirty="0" smtClean="0">
                <a:solidFill>
                  <a:srgbClr val="FF0000"/>
                </a:solidFill>
              </a:rPr>
              <a:t> Poland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In </a:t>
            </a:r>
            <a:r>
              <a:rPr lang="pl-PL" dirty="0" err="1" smtClean="0">
                <a:solidFill>
                  <a:srgbClr val="FF0000"/>
                </a:solidFill>
              </a:rPr>
              <a:t>Zaltbommet</a:t>
            </a:r>
            <a:r>
              <a:rPr lang="pl-PL" dirty="0" smtClean="0">
                <a:solidFill>
                  <a:srgbClr val="FF0000"/>
                </a:solidFill>
              </a:rPr>
              <a:t> we </a:t>
            </a:r>
            <a:r>
              <a:rPr lang="pl-PL" dirty="0" err="1" smtClean="0">
                <a:solidFill>
                  <a:srgbClr val="FF0000"/>
                </a:solidFill>
              </a:rPr>
              <a:t>have</a:t>
            </a:r>
            <a:r>
              <a:rPr lang="pl-PL" dirty="0" smtClean="0">
                <a:solidFill>
                  <a:srgbClr val="FF0000"/>
                </a:solidFill>
              </a:rPr>
              <a:t> a big </a:t>
            </a:r>
            <a:r>
              <a:rPr lang="pl-PL" dirty="0" err="1" smtClean="0">
                <a:solidFill>
                  <a:srgbClr val="FF0000"/>
                </a:solidFill>
              </a:rPr>
              <a:t>Cathedral</a:t>
            </a:r>
            <a:r>
              <a:rPr lang="pl-PL" dirty="0" smtClean="0">
                <a:solidFill>
                  <a:srgbClr val="FF0000"/>
                </a:solidFill>
              </a:rPr>
              <a:t> – </a:t>
            </a:r>
            <a:r>
              <a:rPr lang="pl-PL" dirty="0" err="1" smtClean="0">
                <a:solidFill>
                  <a:srgbClr val="FF0000"/>
                </a:solidFill>
              </a:rPr>
              <a:t>religion</a:t>
            </a:r>
            <a:r>
              <a:rPr lang="pl-PL" dirty="0" smtClean="0">
                <a:solidFill>
                  <a:srgbClr val="FF0000"/>
                </a:solidFill>
              </a:rPr>
              <a:t> was </a:t>
            </a:r>
            <a:r>
              <a:rPr lang="pl-PL" dirty="0" err="1" smtClean="0">
                <a:solidFill>
                  <a:srgbClr val="FF0000"/>
                </a:solidFill>
              </a:rPr>
              <a:t>important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in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the</a:t>
            </a:r>
            <a:r>
              <a:rPr lang="pl-PL" dirty="0" smtClean="0">
                <a:solidFill>
                  <a:srgbClr val="FF0000"/>
                </a:solidFill>
              </a:rPr>
              <a:t> past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19460" name="Picture 4" descr="http://www.zaltbommel.nl/Downloader/DownloadFile.aspx?fileId=b86885b8-b907-48a7-b519-7f689a9786b0&amp;fileType=Conten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6325" y="4400549"/>
            <a:ext cx="4257675" cy="2457451"/>
          </a:xfrm>
          <a:prstGeom prst="rect">
            <a:avLst/>
          </a:prstGeom>
          <a:noFill/>
        </p:spPr>
      </p:pic>
      <p:pic>
        <p:nvPicPr>
          <p:cNvPr id="19461" name="Picture 5" descr="C:\Users\Administrator.SBSMEN\Desktop\Foto\kościół Miechocin old 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04621"/>
            <a:ext cx="3786182" cy="2453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235</Words>
  <Application>Microsoft Office PowerPoint</Application>
  <PresentationFormat>Pokaz na ekranie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Our tour through Tarnobrzeg</vt:lpstr>
      <vt:lpstr>The council </vt:lpstr>
      <vt:lpstr>The ‘Wisla’ cinema</vt:lpstr>
      <vt:lpstr>The fountain</vt:lpstr>
      <vt:lpstr>The Wistula River</vt:lpstr>
      <vt:lpstr>The riverside</vt:lpstr>
      <vt:lpstr>kościoł w miechocinie</vt:lpstr>
    </vt:vector>
  </TitlesOfParts>
  <Company>Ministrerstwo Edukacji Narodowej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tour through Tarnobrzeg</dc:title>
  <dc:creator>Administrator</dc:creator>
  <cp:lastModifiedBy>Home</cp:lastModifiedBy>
  <cp:revision>10</cp:revision>
  <dcterms:created xsi:type="dcterms:W3CDTF">2013-04-08T12:08:44Z</dcterms:created>
  <dcterms:modified xsi:type="dcterms:W3CDTF">2013-06-17T16:30:54Z</dcterms:modified>
</cp:coreProperties>
</file>