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7D39705-F758-40E6-94A9-96FAEF15D0F4}" type="datetimeFigureOut">
              <a:rPr lang="pl-PL" smtClean="0"/>
              <a:t>2013-06-02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2DAD4DA-6AAB-4E27-9ED9-D4BE42FED0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9705-F758-40E6-94A9-96FAEF15D0F4}" type="datetimeFigureOut">
              <a:rPr lang="pl-PL" smtClean="0"/>
              <a:t>2013-06-02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D4DA-6AAB-4E27-9ED9-D4BE42FED0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9705-F758-40E6-94A9-96FAEF15D0F4}" type="datetimeFigureOut">
              <a:rPr lang="pl-PL" smtClean="0"/>
              <a:t>2013-06-02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D4DA-6AAB-4E27-9ED9-D4BE42FED0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7D39705-F758-40E6-94A9-96FAEF15D0F4}" type="datetimeFigureOut">
              <a:rPr lang="pl-PL" smtClean="0"/>
              <a:t>2013-06-02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D4DA-6AAB-4E27-9ED9-D4BE42FED0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7D39705-F758-40E6-94A9-96FAEF15D0F4}" type="datetimeFigureOut">
              <a:rPr lang="pl-PL" smtClean="0"/>
              <a:t>2013-06-02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2DAD4DA-6AAB-4E27-9ED9-D4BE42FED0C8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7D39705-F758-40E6-94A9-96FAEF15D0F4}" type="datetimeFigureOut">
              <a:rPr lang="pl-PL" smtClean="0"/>
              <a:t>2013-06-02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2DAD4DA-6AAB-4E27-9ED9-D4BE42FED0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7D39705-F758-40E6-94A9-96FAEF15D0F4}" type="datetimeFigureOut">
              <a:rPr lang="pl-PL" smtClean="0"/>
              <a:t>2013-06-02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2DAD4DA-6AAB-4E27-9ED9-D4BE42FED0C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9705-F758-40E6-94A9-96FAEF15D0F4}" type="datetimeFigureOut">
              <a:rPr lang="pl-PL" smtClean="0"/>
              <a:t>2013-06-02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D4DA-6AAB-4E27-9ED9-D4BE42FED0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7D39705-F758-40E6-94A9-96FAEF15D0F4}" type="datetimeFigureOut">
              <a:rPr lang="pl-PL" smtClean="0"/>
              <a:t>2013-06-02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2DAD4DA-6AAB-4E27-9ED9-D4BE42FED0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7D39705-F758-40E6-94A9-96FAEF15D0F4}" type="datetimeFigureOut">
              <a:rPr lang="pl-PL" smtClean="0"/>
              <a:t>2013-06-02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2DAD4DA-6AAB-4E27-9ED9-D4BE42FED0C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7D39705-F758-40E6-94A9-96FAEF15D0F4}" type="datetimeFigureOut">
              <a:rPr lang="pl-PL" smtClean="0"/>
              <a:t>2013-06-02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2DAD4DA-6AAB-4E27-9ED9-D4BE42FED0C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7D39705-F758-40E6-94A9-96FAEF15D0F4}" type="datetimeFigureOut">
              <a:rPr lang="pl-PL" smtClean="0"/>
              <a:t>2013-06-02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2DAD4DA-6AAB-4E27-9ED9-D4BE42FED0C8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Wymiana </a:t>
            </a:r>
            <a:r>
              <a:rPr lang="pl-PL" dirty="0" err="1" smtClean="0"/>
              <a:t>Holandia</a:t>
            </a:r>
            <a:r>
              <a:rPr lang="pl-PL" dirty="0" err="1" smtClean="0">
                <a:sym typeface="Wingdings" pitchFamily="2" charset="2"/>
              </a:rPr>
              <a:t>Polska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Comenius New </a:t>
            </a:r>
            <a:r>
              <a:rPr lang="pl-PL" dirty="0" err="1" smtClean="0"/>
              <a:t>Ways</a:t>
            </a:r>
            <a:r>
              <a:rPr lang="pl-PL" dirty="0" smtClean="0"/>
              <a:t> Of </a:t>
            </a:r>
            <a:r>
              <a:rPr lang="pl-PL" dirty="0" err="1" smtClean="0"/>
              <a:t>Living</a:t>
            </a:r>
            <a:endParaRPr lang="pl-PL" dirty="0" smtClean="0"/>
          </a:p>
          <a:p>
            <a:r>
              <a:rPr lang="pl-PL" dirty="0" smtClean="0"/>
              <a:t>07.04.2013 - 14.04.2013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07.04.2013</a:t>
            </a:r>
          </a:p>
          <a:p>
            <a:r>
              <a:rPr lang="pl-PL" dirty="0" smtClean="0"/>
              <a:t>Przyjazd Holendrów</a:t>
            </a:r>
          </a:p>
        </p:txBody>
      </p:sp>
      <p:pic>
        <p:nvPicPr>
          <p:cNvPr id="4" name="Obraz 3" descr="DSCF3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122966"/>
            <a:ext cx="3096344" cy="2322258"/>
          </a:xfrm>
          <a:prstGeom prst="rect">
            <a:avLst/>
          </a:prstGeom>
        </p:spPr>
      </p:pic>
      <p:pic>
        <p:nvPicPr>
          <p:cNvPr id="5" name="Obraz 4" descr="DSCF3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996952"/>
            <a:ext cx="4536504" cy="3402378"/>
          </a:xfrm>
          <a:prstGeom prst="rect">
            <a:avLst/>
          </a:prstGeom>
        </p:spPr>
      </p:pic>
      <p:pic>
        <p:nvPicPr>
          <p:cNvPr id="6" name="Obraz 5" descr="DSCF3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60648"/>
            <a:ext cx="3323861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08.04.2013</a:t>
            </a:r>
          </a:p>
          <a:p>
            <a:r>
              <a:rPr lang="pl-PL" dirty="0" smtClean="0"/>
              <a:t>Rozpoczęcie</a:t>
            </a:r>
          </a:p>
          <a:p>
            <a:r>
              <a:rPr lang="pl-PL" dirty="0" smtClean="0"/>
              <a:t>Wycieczka po Tarnobrzegu</a:t>
            </a:r>
            <a:endParaRPr lang="pl-PL" dirty="0"/>
          </a:p>
        </p:txBody>
      </p:sp>
      <p:pic>
        <p:nvPicPr>
          <p:cNvPr id="4" name="Obraz 3" descr="IMG_4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717032"/>
            <a:ext cx="2483768" cy="1655845"/>
          </a:xfrm>
          <a:prstGeom prst="rect">
            <a:avLst/>
          </a:prstGeom>
        </p:spPr>
      </p:pic>
      <p:pic>
        <p:nvPicPr>
          <p:cNvPr id="5" name="Obraz 4" descr="cmentarz żydowski ol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573016"/>
            <a:ext cx="3803915" cy="2852936"/>
          </a:xfrm>
          <a:prstGeom prst="rect">
            <a:avLst/>
          </a:prstGeom>
        </p:spPr>
      </p:pic>
      <p:pic>
        <p:nvPicPr>
          <p:cNvPr id="6" name="Obraz 5" descr="DSC_09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620688"/>
            <a:ext cx="3931929" cy="22117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09.04.2013</a:t>
            </a:r>
          </a:p>
          <a:p>
            <a:r>
              <a:rPr lang="pl-PL" dirty="0" smtClean="0"/>
              <a:t>Dzień Otwarty</a:t>
            </a:r>
          </a:p>
          <a:p>
            <a:r>
              <a:rPr lang="pl-PL" dirty="0" smtClean="0"/>
              <a:t>Paintball</a:t>
            </a:r>
          </a:p>
          <a:p>
            <a:endParaRPr lang="pl-PL" dirty="0"/>
          </a:p>
        </p:txBody>
      </p:sp>
      <p:pic>
        <p:nvPicPr>
          <p:cNvPr id="4" name="Obraz 3" descr="DSC_1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437112"/>
            <a:ext cx="3275856" cy="1842669"/>
          </a:xfrm>
          <a:prstGeom prst="rect">
            <a:avLst/>
          </a:prstGeom>
        </p:spPr>
      </p:pic>
      <p:pic>
        <p:nvPicPr>
          <p:cNvPr id="5" name="Obraz 4" descr="IMG_0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700808"/>
            <a:ext cx="5220072" cy="34800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10.04.2013</a:t>
            </a:r>
          </a:p>
          <a:p>
            <a:r>
              <a:rPr lang="pl-PL" dirty="0" smtClean="0"/>
              <a:t>Kraków/Oświęcim</a:t>
            </a:r>
          </a:p>
          <a:p>
            <a:endParaRPr lang="pl-PL" dirty="0"/>
          </a:p>
        </p:txBody>
      </p:sp>
      <p:pic>
        <p:nvPicPr>
          <p:cNvPr id="4" name="Obraz 3" descr="DSCF3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1" y="3717032"/>
            <a:ext cx="2784309" cy="2088232"/>
          </a:xfrm>
          <a:prstGeom prst="rect">
            <a:avLst/>
          </a:prstGeom>
        </p:spPr>
      </p:pic>
      <p:pic>
        <p:nvPicPr>
          <p:cNvPr id="5" name="Obraz 4" descr="DSCF3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2656"/>
            <a:ext cx="3563888" cy="2672916"/>
          </a:xfrm>
          <a:prstGeom prst="rect">
            <a:avLst/>
          </a:prstGeom>
        </p:spPr>
      </p:pic>
      <p:pic>
        <p:nvPicPr>
          <p:cNvPr id="6" name="Obraz 5" descr="DSC011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212976"/>
            <a:ext cx="4211960" cy="31589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11.04.2013</a:t>
            </a:r>
          </a:p>
          <a:p>
            <a:r>
              <a:rPr lang="pl-PL" dirty="0" smtClean="0"/>
              <a:t>Projekty</a:t>
            </a:r>
          </a:p>
          <a:p>
            <a:r>
              <a:rPr lang="pl-PL" dirty="0" smtClean="0"/>
              <a:t>Sandomierz</a:t>
            </a:r>
          </a:p>
          <a:p>
            <a:r>
              <a:rPr lang="pl-PL" dirty="0" smtClean="0"/>
              <a:t>Koncert Wiosenny</a:t>
            </a:r>
          </a:p>
        </p:txBody>
      </p:sp>
      <p:pic>
        <p:nvPicPr>
          <p:cNvPr id="4" name="Obraz 3" descr="DSCF3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149080"/>
            <a:ext cx="3168352" cy="2376264"/>
          </a:xfrm>
          <a:prstGeom prst="rect">
            <a:avLst/>
          </a:prstGeom>
        </p:spPr>
      </p:pic>
      <p:pic>
        <p:nvPicPr>
          <p:cNvPr id="5" name="Obraz 4" descr="DSCF33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65612"/>
            <a:ext cx="3888432" cy="2916324"/>
          </a:xfrm>
          <a:prstGeom prst="rect">
            <a:avLst/>
          </a:prstGeom>
        </p:spPr>
      </p:pic>
      <p:pic>
        <p:nvPicPr>
          <p:cNvPr id="6" name="Obraz 5" descr="902101_535524319833859_1321338857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88640"/>
            <a:ext cx="3960440" cy="29703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6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12.04.2013</a:t>
            </a:r>
          </a:p>
          <a:p>
            <a:r>
              <a:rPr lang="pl-PL" dirty="0" smtClean="0"/>
              <a:t>Zajęcia Sportowe</a:t>
            </a:r>
          </a:p>
          <a:p>
            <a:r>
              <a:rPr lang="pl-PL" dirty="0" smtClean="0"/>
              <a:t>Pożegnanie</a:t>
            </a:r>
            <a:endParaRPr lang="pl-PL" dirty="0"/>
          </a:p>
        </p:txBody>
      </p:sp>
      <p:pic>
        <p:nvPicPr>
          <p:cNvPr id="4" name="Obraz 3" descr="DSC_0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05064"/>
            <a:ext cx="3707904" cy="2471936"/>
          </a:xfrm>
          <a:prstGeom prst="rect">
            <a:avLst/>
          </a:prstGeom>
        </p:spPr>
      </p:pic>
      <p:pic>
        <p:nvPicPr>
          <p:cNvPr id="5" name="Obraz 4" descr="DSC_1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645024"/>
            <a:ext cx="4067944" cy="2711963"/>
          </a:xfrm>
          <a:prstGeom prst="rect">
            <a:avLst/>
          </a:prstGeom>
        </p:spPr>
      </p:pic>
      <p:pic>
        <p:nvPicPr>
          <p:cNvPr id="6" name="Obraz 5" descr="DSC_1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548680"/>
            <a:ext cx="4067944" cy="27119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13.07.2013</a:t>
            </a:r>
          </a:p>
          <a:p>
            <a:r>
              <a:rPr lang="pl-PL" dirty="0" smtClean="0"/>
              <a:t>Kręgle</a:t>
            </a:r>
            <a:endParaRPr lang="pl-PL" dirty="0" smtClean="0"/>
          </a:p>
          <a:p>
            <a:r>
              <a:rPr lang="pl-PL" dirty="0" smtClean="0"/>
              <a:t>Czas własny</a:t>
            </a:r>
          </a:p>
          <a:p>
            <a:endParaRPr lang="pl-PL" dirty="0" smtClean="0"/>
          </a:p>
        </p:txBody>
      </p:sp>
      <p:pic>
        <p:nvPicPr>
          <p:cNvPr id="4" name="Obraz 3" descr="905334_149017955270841_12172925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068960"/>
            <a:ext cx="5534087" cy="33136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8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14.04.2013</a:t>
            </a:r>
          </a:p>
          <a:p>
            <a:r>
              <a:rPr lang="pl-PL" dirty="0" smtClean="0"/>
              <a:t>Wyjazd</a:t>
            </a:r>
          </a:p>
          <a:p>
            <a:endParaRPr lang="pl-PL" dirty="0"/>
          </a:p>
        </p:txBody>
      </p:sp>
      <p:pic>
        <p:nvPicPr>
          <p:cNvPr id="4" name="Obraz 3" descr="DSC_1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764704"/>
            <a:ext cx="4572000" cy="2571750"/>
          </a:xfrm>
          <a:prstGeom prst="rect">
            <a:avLst/>
          </a:prstGeom>
        </p:spPr>
      </p:pic>
      <p:pic>
        <p:nvPicPr>
          <p:cNvPr id="5" name="Obraz 4" descr="DSC_1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861048"/>
            <a:ext cx="4187957" cy="235572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</TotalTime>
  <Words>57</Words>
  <Application>Microsoft Office PowerPoint</Application>
  <PresentationFormat>Pokaz na ekranie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Energetyczny</vt:lpstr>
      <vt:lpstr>Wymiana HolandiaPolska</vt:lpstr>
      <vt:lpstr>Dzień 1</vt:lpstr>
      <vt:lpstr>Dzień 2</vt:lpstr>
      <vt:lpstr>Dzień 3</vt:lpstr>
      <vt:lpstr>Dzień 4</vt:lpstr>
      <vt:lpstr>Dzień 5</vt:lpstr>
      <vt:lpstr>Dzień 6</vt:lpstr>
      <vt:lpstr>Dzień 7</vt:lpstr>
      <vt:lpstr>Dzień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Home</dc:creator>
  <cp:lastModifiedBy>Home</cp:lastModifiedBy>
  <cp:revision>5</cp:revision>
  <dcterms:created xsi:type="dcterms:W3CDTF">2013-06-02T18:14:18Z</dcterms:created>
  <dcterms:modified xsi:type="dcterms:W3CDTF">2013-06-02T19:15:19Z</dcterms:modified>
</cp:coreProperties>
</file>